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55" r:id="rId4"/>
    <p:sldMasterId id="2147483739" r:id="rId5"/>
  </p:sldMasterIdLst>
  <p:notesMasterIdLst>
    <p:notesMasterId r:id="rId15"/>
  </p:notesMasterIdLst>
  <p:handoutMasterIdLst>
    <p:handoutMasterId r:id="rId16"/>
  </p:handoutMasterIdLst>
  <p:sldIdLst>
    <p:sldId id="263" r:id="rId6"/>
    <p:sldId id="264" r:id="rId7"/>
    <p:sldId id="261" r:id="rId8"/>
    <p:sldId id="262" r:id="rId9"/>
    <p:sldId id="267" r:id="rId10"/>
    <p:sldId id="268" r:id="rId11"/>
    <p:sldId id="265" r:id="rId12"/>
    <p:sldId id="270"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879" userDrawn="1">
          <p15:clr>
            <a:srgbClr val="A4A3A4"/>
          </p15:clr>
        </p15:guide>
        <p15:guide id="3" pos="6176" userDrawn="1">
          <p15:clr>
            <a:srgbClr val="A4A3A4"/>
          </p15:clr>
        </p15:guide>
        <p15:guide id="4" pos="5790" userDrawn="1">
          <p15:clr>
            <a:srgbClr val="A4A3A4"/>
          </p15:clr>
        </p15:guide>
        <p15:guide id="5" pos="1481" userDrawn="1">
          <p15:clr>
            <a:srgbClr val="A4A3A4"/>
          </p15:clr>
        </p15:guide>
        <p15:guide id="6" pos="61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7212E2-8135-4484-A3D6-4FB8B4EB42F7}" v="13" dt="2020-04-13T06:42:24.172"/>
    <p1510:client id="{6C4CD47D-24EF-4B13-831E-43442455B34F}" v="4" dt="2020-04-17T13:13:27.549"/>
    <p1510:client id="{820B0D2D-99D1-985E-A024-6C3ED38D87E3}" v="2" dt="2020-04-17T02:06:16.0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97" autoAdjust="0"/>
    <p:restoredTop sz="94660"/>
  </p:normalViewPr>
  <p:slideViewPr>
    <p:cSldViewPr snapToGrid="0">
      <p:cViewPr varScale="1">
        <p:scale>
          <a:sx n="66" d="100"/>
          <a:sy n="66" d="100"/>
        </p:scale>
        <p:origin x="732" y="52"/>
      </p:cViewPr>
      <p:guideLst>
        <p:guide orient="horz" pos="2160"/>
        <p:guide pos="6879"/>
        <p:guide pos="6176"/>
        <p:guide pos="5790"/>
        <p:guide pos="1481"/>
        <p:guide pos="619"/>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2A7A59-E61F-4009-9A0A-44E7F1E5CB6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02F0DED-911F-444E-897F-345769A62E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F4F35A-881C-40A9-965D-E64FF4FFB946}" type="datetimeFigureOut">
              <a:rPr lang="en-US" smtClean="0"/>
              <a:t>4/17/2020</a:t>
            </a:fld>
            <a:endParaRPr lang="en-US" dirty="0"/>
          </a:p>
        </p:txBody>
      </p:sp>
      <p:sp>
        <p:nvSpPr>
          <p:cNvPr id="4" name="Footer Placeholder 3">
            <a:extLst>
              <a:ext uri="{FF2B5EF4-FFF2-40B4-BE49-F238E27FC236}">
                <a16:creationId xmlns:a16="http://schemas.microsoft.com/office/drawing/2014/main" id="{F31E1E3E-518C-4DB4-86DC-97B09DA7453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33778BF-4CC9-4997-A673-C252E5574D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B3E766-6991-4FF7-8FF7-BCEA794B841A}" type="slidenum">
              <a:rPr lang="en-US" smtClean="0"/>
              <a:t>‹#›</a:t>
            </a:fld>
            <a:endParaRPr lang="en-US" dirty="0"/>
          </a:p>
        </p:txBody>
      </p:sp>
    </p:spTree>
    <p:extLst>
      <p:ext uri="{BB962C8B-B14F-4D97-AF65-F5344CB8AC3E}">
        <p14:creationId xmlns:p14="http://schemas.microsoft.com/office/powerpoint/2010/main" val="34677269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49611-5128-4226-B726-FC29716B1FDA}" type="datetimeFigureOut">
              <a:rPr lang="en-US" smtClean="0"/>
              <a:t>4/17/2020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B2AF9D-5F2D-485F-8F14-A978CC9FCDFE}" type="slidenum">
              <a:rPr lang="en-US" smtClean="0"/>
              <a:t>‹#›</a:t>
            </a:fld>
            <a:endParaRPr lang="en-US" dirty="0"/>
          </a:p>
        </p:txBody>
      </p:sp>
    </p:spTree>
    <p:extLst>
      <p:ext uri="{BB962C8B-B14F-4D97-AF65-F5344CB8AC3E}">
        <p14:creationId xmlns:p14="http://schemas.microsoft.com/office/powerpoint/2010/main" val="950070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endParaRPr lang="en-US">
              <a:latin typeface="Calibri" charset="0"/>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12E35DC-3216-46B9-966C-1BBD548BA28B}"/>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prstClr val="white"/>
                </a:solidFill>
                <a:effectLst/>
                <a:uLnTx/>
                <a:uFillTx/>
                <a:latin typeface="Calibri" panose="020F0502020204030204"/>
                <a:ea typeface="+mn-ea"/>
                <a:cs typeface="+mn-cs"/>
              </a:rPr>
              <a:t>“Insert text here”</a:t>
            </a:r>
          </a:p>
        </p:txBody>
      </p:sp>
      <p:sp>
        <p:nvSpPr>
          <p:cNvPr id="7" name="TextBox 6">
            <a:extLst>
              <a:ext uri="{FF2B5EF4-FFF2-40B4-BE49-F238E27FC236}">
                <a16:creationId xmlns:a16="http://schemas.microsoft.com/office/drawing/2014/main" id="{7DF8A0DD-2DFC-4914-95D2-369D2C80C77B}"/>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Calibri Light" panose="020F0302020204030204"/>
                <a:ea typeface="+mn-ea"/>
                <a:cs typeface="+mn-cs"/>
              </a:rPr>
              <a:t>Key points to land</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7063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3.vml"/><Relationship Id="rId5" Type="http://schemas.openxmlformats.org/officeDocument/2006/relationships/image" Target="../media/image11.emf"/><Relationship Id="rId4" Type="http://schemas.openxmlformats.org/officeDocument/2006/relationships/oleObject" Target="../embeddings/oleObject3.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4.vml"/><Relationship Id="rId5" Type="http://schemas.openxmlformats.org/officeDocument/2006/relationships/image" Target="../media/image11.emf"/><Relationship Id="rId4" Type="http://schemas.openxmlformats.org/officeDocument/2006/relationships/oleObject" Target="../embeddings/oleObject4.bin"/></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94A0F-043E-4504-B6B9-67983A185C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373EE4-521C-4D08-8742-2F7C30C844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6BB77A-5375-4B54-BBEF-73DEF123EB0F}"/>
              </a:ext>
            </a:extLst>
          </p:cNvPr>
          <p:cNvSpPr>
            <a:spLocks noGrp="1"/>
          </p:cNvSpPr>
          <p:nvPr>
            <p:ph type="dt" sz="half" idx="10"/>
          </p:nvPr>
        </p:nvSpPr>
        <p:spPr/>
        <p:txBody>
          <a:bodyPr/>
          <a:lstStyle/>
          <a:p>
            <a:fld id="{1BBDB0E1-E4DE-49D2-BBB7-FB16965940B8}" type="datetimeFigureOut">
              <a:rPr lang="en-US" smtClean="0"/>
              <a:t>4/17/2020</a:t>
            </a:fld>
            <a:endParaRPr lang="en-US"/>
          </a:p>
        </p:txBody>
      </p:sp>
      <p:sp>
        <p:nvSpPr>
          <p:cNvPr id="5" name="Footer Placeholder 4">
            <a:extLst>
              <a:ext uri="{FF2B5EF4-FFF2-40B4-BE49-F238E27FC236}">
                <a16:creationId xmlns:a16="http://schemas.microsoft.com/office/drawing/2014/main" id="{182E4589-1D72-4C4A-B3B6-20463B21FA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C2F1D9-A44B-41AA-8482-1D410BBE454E}"/>
              </a:ext>
            </a:extLst>
          </p:cNvPr>
          <p:cNvSpPr>
            <a:spLocks noGrp="1"/>
          </p:cNvSpPr>
          <p:nvPr>
            <p:ph type="sldNum" sz="quarter" idx="12"/>
          </p:nvPr>
        </p:nvSpPr>
        <p:spPr/>
        <p:txBody>
          <a:bodyPr/>
          <a:lstStyle/>
          <a:p>
            <a:fld id="{64FDE170-FBFB-4B6F-9F9E-15315D13A905}" type="slidenum">
              <a:rPr lang="en-US" smtClean="0"/>
              <a:t>‹#›</a:t>
            </a:fld>
            <a:endParaRPr lang="en-US"/>
          </a:p>
        </p:txBody>
      </p:sp>
    </p:spTree>
    <p:extLst>
      <p:ext uri="{BB962C8B-B14F-4D97-AF65-F5344CB8AC3E}">
        <p14:creationId xmlns:p14="http://schemas.microsoft.com/office/powerpoint/2010/main" val="162643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BDB43-4C83-4E8F-9107-D18CF91F3B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04775D-7960-4A21-9ABB-0AD57D551C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68EF68-08C0-4498-8291-EE72B1E8CA08}"/>
              </a:ext>
            </a:extLst>
          </p:cNvPr>
          <p:cNvSpPr>
            <a:spLocks noGrp="1"/>
          </p:cNvSpPr>
          <p:nvPr>
            <p:ph type="dt" sz="half" idx="10"/>
          </p:nvPr>
        </p:nvSpPr>
        <p:spPr/>
        <p:txBody>
          <a:bodyPr/>
          <a:lstStyle/>
          <a:p>
            <a:fld id="{1BBDB0E1-E4DE-49D2-BBB7-FB16965940B8}" type="datetimeFigureOut">
              <a:rPr lang="en-US" smtClean="0"/>
              <a:t>4/17/2020</a:t>
            </a:fld>
            <a:endParaRPr lang="en-US"/>
          </a:p>
        </p:txBody>
      </p:sp>
      <p:sp>
        <p:nvSpPr>
          <p:cNvPr id="5" name="Footer Placeholder 4">
            <a:extLst>
              <a:ext uri="{FF2B5EF4-FFF2-40B4-BE49-F238E27FC236}">
                <a16:creationId xmlns:a16="http://schemas.microsoft.com/office/drawing/2014/main" id="{13090277-5754-414C-8195-C600CE2428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940D1F-947C-4D61-A845-4F5624231ECD}"/>
              </a:ext>
            </a:extLst>
          </p:cNvPr>
          <p:cNvSpPr>
            <a:spLocks noGrp="1"/>
          </p:cNvSpPr>
          <p:nvPr>
            <p:ph type="sldNum" sz="quarter" idx="12"/>
          </p:nvPr>
        </p:nvSpPr>
        <p:spPr/>
        <p:txBody>
          <a:bodyPr/>
          <a:lstStyle/>
          <a:p>
            <a:fld id="{64FDE170-FBFB-4B6F-9F9E-15315D13A905}" type="slidenum">
              <a:rPr lang="en-US" smtClean="0"/>
              <a:t>‹#›</a:t>
            </a:fld>
            <a:endParaRPr lang="en-US"/>
          </a:p>
        </p:txBody>
      </p:sp>
    </p:spTree>
    <p:extLst>
      <p:ext uri="{BB962C8B-B14F-4D97-AF65-F5344CB8AC3E}">
        <p14:creationId xmlns:p14="http://schemas.microsoft.com/office/powerpoint/2010/main" val="2279032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A602F4-D758-486E-AEB6-088628716F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B0300E-3542-4827-A63B-A016C69E4E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C806C4-6B56-43A9-897E-D75DA91A8F30}"/>
              </a:ext>
            </a:extLst>
          </p:cNvPr>
          <p:cNvSpPr>
            <a:spLocks noGrp="1"/>
          </p:cNvSpPr>
          <p:nvPr>
            <p:ph type="dt" sz="half" idx="10"/>
          </p:nvPr>
        </p:nvSpPr>
        <p:spPr/>
        <p:txBody>
          <a:bodyPr/>
          <a:lstStyle/>
          <a:p>
            <a:fld id="{1BBDB0E1-E4DE-49D2-BBB7-FB16965940B8}" type="datetimeFigureOut">
              <a:rPr lang="en-US" smtClean="0"/>
              <a:t>4/17/2020</a:t>
            </a:fld>
            <a:endParaRPr lang="en-US"/>
          </a:p>
        </p:txBody>
      </p:sp>
      <p:sp>
        <p:nvSpPr>
          <p:cNvPr id="5" name="Footer Placeholder 4">
            <a:extLst>
              <a:ext uri="{FF2B5EF4-FFF2-40B4-BE49-F238E27FC236}">
                <a16:creationId xmlns:a16="http://schemas.microsoft.com/office/drawing/2014/main" id="{3F457007-43C3-4F31-8017-2C2FCBF1F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7D556-7390-413D-97AD-7F752FC045D0}"/>
              </a:ext>
            </a:extLst>
          </p:cNvPr>
          <p:cNvSpPr>
            <a:spLocks noGrp="1"/>
          </p:cNvSpPr>
          <p:nvPr>
            <p:ph type="sldNum" sz="quarter" idx="12"/>
          </p:nvPr>
        </p:nvSpPr>
        <p:spPr/>
        <p:txBody>
          <a:bodyPr/>
          <a:lstStyle/>
          <a:p>
            <a:fld id="{64FDE170-FBFB-4B6F-9F9E-15315D13A905}" type="slidenum">
              <a:rPr lang="en-US" smtClean="0"/>
              <a:t>‹#›</a:t>
            </a:fld>
            <a:endParaRPr lang="en-US"/>
          </a:p>
        </p:txBody>
      </p:sp>
    </p:spTree>
    <p:extLst>
      <p:ext uri="{BB962C8B-B14F-4D97-AF65-F5344CB8AC3E}">
        <p14:creationId xmlns:p14="http://schemas.microsoft.com/office/powerpoint/2010/main" val="2013858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81524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84123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9418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21952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5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Segoe UI" panose="020B0502040204020203" pitchFamily="34" charset="0"/>
              </a:rPr>
              <a:t>Click to edit Master text styles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Second level</a:t>
            </a: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Third level</a:t>
            </a:r>
          </a:p>
          <a:p>
            <a:pPr marL="842963" marR="0" lvl="3"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Fourth level</a:t>
            </a:r>
          </a:p>
          <a:p>
            <a:pPr marL="1023938" marR="0" lvl="4"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Fifth level</a:t>
            </a:r>
          </a:p>
        </p:txBody>
      </p:sp>
    </p:spTree>
    <p:extLst>
      <p:ext uri="{BB962C8B-B14F-4D97-AF65-F5344CB8AC3E}">
        <p14:creationId xmlns:p14="http://schemas.microsoft.com/office/powerpoint/2010/main" val="15725863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9215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88100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6060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BD534-0A0C-4E1E-B68D-384961229A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9F7DDE-A8E3-40C6-9EB1-36D26D20DC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6EF21F-7DD1-44BD-958D-3664CCF94D14}"/>
              </a:ext>
            </a:extLst>
          </p:cNvPr>
          <p:cNvSpPr>
            <a:spLocks noGrp="1"/>
          </p:cNvSpPr>
          <p:nvPr>
            <p:ph type="dt" sz="half" idx="10"/>
          </p:nvPr>
        </p:nvSpPr>
        <p:spPr/>
        <p:txBody>
          <a:bodyPr/>
          <a:lstStyle/>
          <a:p>
            <a:fld id="{1BBDB0E1-E4DE-49D2-BBB7-FB16965940B8}" type="datetimeFigureOut">
              <a:rPr lang="en-US" smtClean="0"/>
              <a:t>4/17/2020</a:t>
            </a:fld>
            <a:endParaRPr lang="en-US"/>
          </a:p>
        </p:txBody>
      </p:sp>
      <p:sp>
        <p:nvSpPr>
          <p:cNvPr id="5" name="Footer Placeholder 4">
            <a:extLst>
              <a:ext uri="{FF2B5EF4-FFF2-40B4-BE49-F238E27FC236}">
                <a16:creationId xmlns:a16="http://schemas.microsoft.com/office/drawing/2014/main" id="{A3751602-80C8-486F-BB90-52F43E9237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77FD50-EEC0-40E9-AE4E-84803FA9E0EE}"/>
              </a:ext>
            </a:extLst>
          </p:cNvPr>
          <p:cNvSpPr>
            <a:spLocks noGrp="1"/>
          </p:cNvSpPr>
          <p:nvPr>
            <p:ph type="sldNum" sz="quarter" idx="12"/>
          </p:nvPr>
        </p:nvSpPr>
        <p:spPr/>
        <p:txBody>
          <a:bodyPr/>
          <a:lstStyle/>
          <a:p>
            <a:fld id="{64FDE170-FBFB-4B6F-9F9E-15315D13A905}" type="slidenum">
              <a:rPr lang="en-US" smtClean="0"/>
              <a:t>‹#›</a:t>
            </a:fld>
            <a:endParaRPr lang="en-US"/>
          </a:p>
        </p:txBody>
      </p:sp>
    </p:spTree>
    <p:extLst>
      <p:ext uri="{BB962C8B-B14F-4D97-AF65-F5344CB8AC3E}">
        <p14:creationId xmlns:p14="http://schemas.microsoft.com/office/powerpoint/2010/main" val="23767681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2387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4CBA498-236D-4254-85AC-EDF137F0CA16}"/>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3"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84CBA498-236D-4254-85AC-EDF137F0CA1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2B8FF2A-D8BA-4092-9C60-660618673A9A}"/>
              </a:ext>
            </a:extLst>
          </p:cNvPr>
          <p:cNvSpPr/>
          <p:nvPr userDrawn="1">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eaLnBrk="1" fontAlgn="base">
              <a:lnSpc>
                <a:spcPct val="100000"/>
              </a:lnSpc>
              <a:spcBef>
                <a:spcPct val="0"/>
              </a:spcBef>
              <a:spcAft>
                <a:spcPct val="0"/>
              </a:spcAft>
            </a:pPr>
            <a:endParaRPr lang="en-US" sz="28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744CAE9-564F-441B-AEC9-79ABD49CD982}"/>
              </a:ext>
            </a:extLst>
          </p:cNvPr>
          <p:cNvSpPr>
            <a:spLocks noGrp="1"/>
          </p:cNvSpPr>
          <p:nvPr>
            <p:ph type="body" sz="quarter" idx="10"/>
          </p:nvPr>
        </p:nvSpPr>
        <p:spPr>
          <a:xfrm>
            <a:off x="584200" y="897323"/>
            <a:ext cx="11018838" cy="338554"/>
          </a:xfrm>
        </p:spPr>
        <p:txBody>
          <a:bodyPr/>
          <a:lstStyle>
            <a:lvl1pPr marL="0" indent="0">
              <a:buNone/>
              <a:defRPr sz="22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67306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38672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25964700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7089822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7869827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552953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071659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2349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7431813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F6236-4B16-4436-8668-303AB4A6F0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1DDB7D-57FB-438E-AAE4-B9DD816BC2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F6B50B-B339-4662-9392-91516C957B34}"/>
              </a:ext>
            </a:extLst>
          </p:cNvPr>
          <p:cNvSpPr>
            <a:spLocks noGrp="1"/>
          </p:cNvSpPr>
          <p:nvPr>
            <p:ph type="dt" sz="half" idx="10"/>
          </p:nvPr>
        </p:nvSpPr>
        <p:spPr/>
        <p:txBody>
          <a:bodyPr/>
          <a:lstStyle/>
          <a:p>
            <a:fld id="{1BBDB0E1-E4DE-49D2-BBB7-FB16965940B8}" type="datetimeFigureOut">
              <a:rPr lang="en-US" smtClean="0"/>
              <a:t>4/17/2020</a:t>
            </a:fld>
            <a:endParaRPr lang="en-US"/>
          </a:p>
        </p:txBody>
      </p:sp>
      <p:sp>
        <p:nvSpPr>
          <p:cNvPr id="5" name="Footer Placeholder 4">
            <a:extLst>
              <a:ext uri="{FF2B5EF4-FFF2-40B4-BE49-F238E27FC236}">
                <a16:creationId xmlns:a16="http://schemas.microsoft.com/office/drawing/2014/main" id="{5C1524DF-129B-43E4-95D6-344C805D84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7C4209-A8E4-43AD-B2A0-DFA83485B0BB}"/>
              </a:ext>
            </a:extLst>
          </p:cNvPr>
          <p:cNvSpPr>
            <a:spLocks noGrp="1"/>
          </p:cNvSpPr>
          <p:nvPr>
            <p:ph type="sldNum" sz="quarter" idx="12"/>
          </p:nvPr>
        </p:nvSpPr>
        <p:spPr/>
        <p:txBody>
          <a:bodyPr/>
          <a:lstStyle/>
          <a:p>
            <a:fld id="{64FDE170-FBFB-4B6F-9F9E-15315D13A905}" type="slidenum">
              <a:rPr lang="en-US" smtClean="0"/>
              <a:t>‹#›</a:t>
            </a:fld>
            <a:endParaRPr lang="en-US"/>
          </a:p>
        </p:txBody>
      </p:sp>
    </p:spTree>
    <p:extLst>
      <p:ext uri="{BB962C8B-B14F-4D97-AF65-F5344CB8AC3E}">
        <p14:creationId xmlns:p14="http://schemas.microsoft.com/office/powerpoint/2010/main" val="35564888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41874145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75721620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66820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1532730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6566932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5425910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7593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11474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09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4850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F7EB1-89CB-4D5B-8CCB-EF92E47326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8BEFF1-99D9-4DF0-B61B-7EF4FDC625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90F237-7FDD-425B-AD32-7D6E9FF6D9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17483E-924F-426F-A475-2605B2C4A75A}"/>
              </a:ext>
            </a:extLst>
          </p:cNvPr>
          <p:cNvSpPr>
            <a:spLocks noGrp="1"/>
          </p:cNvSpPr>
          <p:nvPr>
            <p:ph type="dt" sz="half" idx="10"/>
          </p:nvPr>
        </p:nvSpPr>
        <p:spPr/>
        <p:txBody>
          <a:bodyPr/>
          <a:lstStyle/>
          <a:p>
            <a:fld id="{1BBDB0E1-E4DE-49D2-BBB7-FB16965940B8}" type="datetimeFigureOut">
              <a:rPr lang="en-US" smtClean="0"/>
              <a:t>4/17/2020</a:t>
            </a:fld>
            <a:endParaRPr lang="en-US"/>
          </a:p>
        </p:txBody>
      </p:sp>
      <p:sp>
        <p:nvSpPr>
          <p:cNvPr id="6" name="Footer Placeholder 5">
            <a:extLst>
              <a:ext uri="{FF2B5EF4-FFF2-40B4-BE49-F238E27FC236}">
                <a16:creationId xmlns:a16="http://schemas.microsoft.com/office/drawing/2014/main" id="{9CEDDDCD-285F-4E91-AD9B-4AE742A161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A6C407-78A5-4613-88B5-12F5E3EC56C1}"/>
              </a:ext>
            </a:extLst>
          </p:cNvPr>
          <p:cNvSpPr>
            <a:spLocks noGrp="1"/>
          </p:cNvSpPr>
          <p:nvPr>
            <p:ph type="sldNum" sz="quarter" idx="12"/>
          </p:nvPr>
        </p:nvSpPr>
        <p:spPr/>
        <p:txBody>
          <a:bodyPr/>
          <a:lstStyle/>
          <a:p>
            <a:fld id="{64FDE170-FBFB-4B6F-9F9E-15315D13A905}" type="slidenum">
              <a:rPr lang="en-US" smtClean="0"/>
              <a:t>‹#›</a:t>
            </a:fld>
            <a:endParaRPr lang="en-US"/>
          </a:p>
        </p:txBody>
      </p:sp>
    </p:spTree>
    <p:extLst>
      <p:ext uri="{BB962C8B-B14F-4D97-AF65-F5344CB8AC3E}">
        <p14:creationId xmlns:p14="http://schemas.microsoft.com/office/powerpoint/2010/main" val="19691978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3474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9834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16601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35513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576636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1067" y="92076"/>
            <a:ext cx="11176000" cy="430887"/>
          </a:xfrm>
        </p:spPr>
        <p:txBody>
          <a:bodyPr/>
          <a:lstStyle/>
          <a:p>
            <a:r>
              <a:rPr lang="en-US"/>
              <a:t>Click to edit Master title style</a:t>
            </a:r>
          </a:p>
        </p:txBody>
      </p:sp>
      <p:sp>
        <p:nvSpPr>
          <p:cNvPr id="6" name="Text Placeholder 5"/>
          <p:cNvSpPr>
            <a:spLocks noGrp="1"/>
          </p:cNvSpPr>
          <p:nvPr>
            <p:ph type="body" sz="quarter" idx="10"/>
          </p:nvPr>
        </p:nvSpPr>
        <p:spPr>
          <a:xfrm>
            <a:off x="491067" y="941388"/>
            <a:ext cx="11176000" cy="2133918"/>
          </a:xfrm>
        </p:spPr>
        <p:txBody>
          <a:bodyPr/>
          <a:lstStyle>
            <a:lvl1pPr>
              <a:lnSpc>
                <a:spcPct val="100000"/>
              </a:lnSpc>
              <a:spcBef>
                <a:spcPts val="400"/>
              </a:spcBef>
              <a:spcAft>
                <a:spcPts val="400"/>
              </a:spcAft>
              <a:defRPr sz="2800">
                <a:solidFill>
                  <a:schemeClr val="bg2"/>
                </a:solidFill>
                <a:latin typeface="+mn-lt"/>
              </a:defRPr>
            </a:lvl1pPr>
            <a:lvl2pPr>
              <a:lnSpc>
                <a:spcPct val="100000"/>
              </a:lnSpc>
              <a:spcBef>
                <a:spcPts val="400"/>
              </a:spcBef>
              <a:spcAft>
                <a:spcPts val="400"/>
              </a:spcAft>
              <a:defRPr sz="2400">
                <a:solidFill>
                  <a:schemeClr val="bg2"/>
                </a:solidFill>
                <a:latin typeface="+mn-lt"/>
              </a:defRPr>
            </a:lvl2pPr>
            <a:lvl3pPr>
              <a:lnSpc>
                <a:spcPct val="100000"/>
              </a:lnSpc>
              <a:spcBef>
                <a:spcPts val="400"/>
              </a:spcBef>
              <a:spcAft>
                <a:spcPts val="400"/>
              </a:spcAft>
              <a:defRPr sz="2000">
                <a:solidFill>
                  <a:schemeClr val="bg2"/>
                </a:solidFill>
                <a:latin typeface="+mn-lt"/>
              </a:defRPr>
            </a:lvl3pPr>
            <a:lvl4pPr>
              <a:lnSpc>
                <a:spcPct val="100000"/>
              </a:lnSpc>
              <a:spcBef>
                <a:spcPts val="400"/>
              </a:spcBef>
              <a:spcAft>
                <a:spcPts val="400"/>
              </a:spcAft>
              <a:defRPr sz="2000">
                <a:solidFill>
                  <a:schemeClr val="bg2"/>
                </a:solidFill>
                <a:latin typeface="+mn-lt"/>
              </a:defRPr>
            </a:lvl4pPr>
            <a:lvl5pPr>
              <a:lnSpc>
                <a:spcPct val="100000"/>
              </a:lnSpc>
              <a:spcBef>
                <a:spcPts val="400"/>
              </a:spcBef>
              <a:spcAft>
                <a:spcPts val="400"/>
              </a:spcAft>
              <a:defRPr sz="2000">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9"/>
          <p:cNvSpPr>
            <a:spLocks noGrp="1"/>
          </p:cNvSpPr>
          <p:nvPr>
            <p:ph type="sldNum" sz="quarter" idx="4"/>
          </p:nvPr>
        </p:nvSpPr>
        <p:spPr>
          <a:xfrm>
            <a:off x="1" y="6251172"/>
            <a:ext cx="742604" cy="606829"/>
          </a:xfrm>
          <a:prstGeom prst="rect">
            <a:avLst/>
          </a:prstGeom>
        </p:spPr>
        <p:txBody>
          <a:bodyPr anchor="ctr"/>
          <a:lstStyle>
            <a:lvl1pPr marL="0" algn="ctr" defTabSz="914400" rtl="0" eaLnBrk="1" latinLnBrk="0" hangingPunct="1">
              <a:defRPr lang="en-US" sz="1100" kern="1200" smtClean="0">
                <a:ln>
                  <a:solidFill>
                    <a:srgbClr val="164268">
                      <a:lumMod val="50000"/>
                      <a:alpha val="4000"/>
                    </a:srgbClr>
                  </a:solidFill>
                </a:ln>
                <a:solidFill>
                  <a:prstClr val="white"/>
                </a:solidFill>
                <a:effectLst>
                  <a:outerShdw blurRad="38100" dist="38100" dir="2700000" algn="tl">
                    <a:srgbClr val="000000">
                      <a:alpha val="43137"/>
                    </a:srgbClr>
                  </a:outerShdw>
                </a:effectLst>
                <a:latin typeface="+mn-lt"/>
                <a:ea typeface="+mn-ea"/>
                <a:cs typeface="+mn-cs"/>
              </a:defRPr>
            </a:lvl1pPr>
          </a:lstStyle>
          <a:p>
            <a:pPr>
              <a:defRPr/>
            </a:pPr>
            <a:fld id="{0A09EE1A-6BFE-46DE-9A0B-39A7B9D3E192}" type="slidenum">
              <a:rPr lang="en-US" smtClean="0"/>
              <a:pPr>
                <a:defRPr/>
              </a:pPr>
              <a:t>‹#›</a:t>
            </a:fld>
            <a:endParaRPr lang="en-US"/>
          </a:p>
        </p:txBody>
      </p:sp>
    </p:spTree>
    <p:extLst>
      <p:ext uri="{BB962C8B-B14F-4D97-AF65-F5344CB8AC3E}">
        <p14:creationId xmlns:p14="http://schemas.microsoft.com/office/powerpoint/2010/main" val="25055527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3" y="2122072"/>
            <a:ext cx="5553007" cy="2374698"/>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3" y="438785"/>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0" y="2"/>
            <a:ext cx="5982390" cy="6858000"/>
          </a:xfrm>
          <a:blipFill dpi="0" rotWithShape="1">
            <a:blip r:embed="rId2"/>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1745747714"/>
      </p:ext>
    </p:extLst>
  </p:cSld>
  <p:clrMapOvr>
    <a:masterClrMapping/>
  </p:clrMapOvr>
  <p:transition>
    <p:fade/>
  </p:transition>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7" name="think-cell Slide" r:id="rId4" imgW="306" imgH="306" progId="TCLayout.ActiveDocument.1">
                  <p:embed/>
                </p:oleObj>
              </mc:Choice>
              <mc:Fallback>
                <p:oleObj name="think-cell Slide" r:id="rId4" imgW="306" imgH="30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Slide Number Placeholder 2"/>
          <p:cNvSpPr>
            <a:spLocks noGrp="1"/>
          </p:cNvSpPr>
          <p:nvPr>
            <p:ph type="sldNum" sz="quarter" idx="10"/>
          </p:nvPr>
        </p:nvSpPr>
        <p:spPr>
          <a:xfrm>
            <a:off x="318584" y="6530976"/>
            <a:ext cx="1659467" cy="188802"/>
          </a:xfrm>
          <a:prstGeom prst="rect">
            <a:avLst/>
          </a:prstGeom>
        </p:spPr>
        <p:txBody>
          <a:bodyPr/>
          <a:lstStyle/>
          <a:p>
            <a:pPr>
              <a:defRPr/>
            </a:pPr>
            <a:fld id="{A8F4C3ED-758A-430D-9CDE-C76CA32E341C}" type="slidenum">
              <a:rPr lang="en-US" smtClean="0"/>
              <a:pPr>
                <a:defRPr/>
              </a:pPr>
              <a:t>‹#›</a:t>
            </a:fld>
            <a:endParaRPr lang="en-US"/>
          </a:p>
        </p:txBody>
      </p:sp>
      <p:sp>
        <p:nvSpPr>
          <p:cNvPr id="7" name="Text Placeholder 6"/>
          <p:cNvSpPr>
            <a:spLocks noGrp="1"/>
          </p:cNvSpPr>
          <p:nvPr>
            <p:ph type="body" sz="quarter" idx="11"/>
          </p:nvPr>
        </p:nvSpPr>
        <p:spPr>
          <a:xfrm>
            <a:off x="440266" y="1276350"/>
            <a:ext cx="11311467" cy="504825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12817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01" name="think-cell Slide" r:id="rId4" imgW="306" imgH="306" progId="TCLayout.ActiveDocument.1">
                  <p:embed/>
                </p:oleObj>
              </mc:Choice>
              <mc:Fallback>
                <p:oleObj name="think-cell Slide" r:id="rId4" imgW="306" imgH="30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Slide Number Placeholder 2"/>
          <p:cNvSpPr>
            <a:spLocks noGrp="1"/>
          </p:cNvSpPr>
          <p:nvPr>
            <p:ph type="sldNum" sz="quarter" idx="10"/>
          </p:nvPr>
        </p:nvSpPr>
        <p:spPr>
          <a:xfrm>
            <a:off x="318584" y="6530976"/>
            <a:ext cx="1659467" cy="188802"/>
          </a:xfrm>
          <a:prstGeom prst="rect">
            <a:avLst/>
          </a:prstGeom>
        </p:spPr>
        <p:txBody>
          <a:bodyPr/>
          <a:lstStyle/>
          <a:p>
            <a:pPr>
              <a:defRPr/>
            </a:pPr>
            <a:fld id="{A8F4C3ED-758A-430D-9CDE-C76CA32E341C}" type="slidenum">
              <a:rPr lang="en-US" smtClean="0"/>
              <a:pPr>
                <a:defRPr/>
              </a:pPr>
              <a:t>‹#›</a:t>
            </a:fld>
            <a:endParaRPr lang="en-US"/>
          </a:p>
        </p:txBody>
      </p:sp>
      <p:sp>
        <p:nvSpPr>
          <p:cNvPr id="2" name="Title 1"/>
          <p:cNvSpPr>
            <a:spLocks noGrp="1"/>
          </p:cNvSpPr>
          <p:nvPr>
            <p:ph type="title"/>
          </p:nvPr>
        </p:nvSpPr>
        <p:spPr>
          <a:xfrm>
            <a:off x="440267" y="180975"/>
            <a:ext cx="11311467" cy="535531"/>
          </a:xfrm>
          <a:prstGeom prst="rect">
            <a:avLst/>
          </a:prstGeom>
        </p:spPr>
        <p:txBody>
          <a:bodyPr/>
          <a:lstStyle/>
          <a:p>
            <a:r>
              <a:rPr lang="en-US"/>
              <a:t>Click to edit Master title style</a:t>
            </a:r>
            <a:endParaRPr lang="en-IN"/>
          </a:p>
        </p:txBody>
      </p:sp>
      <p:sp>
        <p:nvSpPr>
          <p:cNvPr id="5" name="Text Placeholder 5"/>
          <p:cNvSpPr>
            <a:spLocks noGrp="1"/>
          </p:cNvSpPr>
          <p:nvPr>
            <p:ph type="body" sz="quarter" idx="15"/>
          </p:nvPr>
        </p:nvSpPr>
        <p:spPr>
          <a:xfrm>
            <a:off x="440267" y="716506"/>
            <a:ext cx="11311467" cy="374108"/>
          </a:xfrm>
          <a:prstGeom prst="rect">
            <a:avLst/>
          </a:prstGeom>
        </p:spPr>
        <p:txBody>
          <a:bodyPr anchor="ctr"/>
          <a:lstStyle>
            <a:lvl1pPr marL="0" indent="0">
              <a:buNone/>
              <a:defRPr sz="2000">
                <a:latin typeface="+mj-lt"/>
              </a:defRPr>
            </a:lvl1pPr>
          </a:lstStyle>
          <a:p>
            <a:pPr lvl="0"/>
            <a:r>
              <a:rPr lang="en-US"/>
              <a:t>Edit Master text styles</a:t>
            </a:r>
          </a:p>
        </p:txBody>
      </p:sp>
      <p:sp>
        <p:nvSpPr>
          <p:cNvPr id="7" name="Text Placeholder 6"/>
          <p:cNvSpPr>
            <a:spLocks noGrp="1"/>
          </p:cNvSpPr>
          <p:nvPr>
            <p:ph type="body" sz="quarter" idx="11"/>
          </p:nvPr>
        </p:nvSpPr>
        <p:spPr>
          <a:xfrm>
            <a:off x="440266" y="1276350"/>
            <a:ext cx="11311467" cy="504825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0852140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4824492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4DD81-E332-41BC-8006-C598355571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037DD8-CF82-41BF-BA8E-B3799911B0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7CC3DE-E353-4AC3-96BC-3D88007138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AEDBA5-8541-44EF-A435-6109AB8422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3DE451-50DA-45BB-A6AF-6AA25184E4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FD84AE-7E37-4575-80D7-5A02DC566805}"/>
              </a:ext>
            </a:extLst>
          </p:cNvPr>
          <p:cNvSpPr>
            <a:spLocks noGrp="1"/>
          </p:cNvSpPr>
          <p:nvPr>
            <p:ph type="dt" sz="half" idx="10"/>
          </p:nvPr>
        </p:nvSpPr>
        <p:spPr/>
        <p:txBody>
          <a:bodyPr/>
          <a:lstStyle/>
          <a:p>
            <a:fld id="{1BBDB0E1-E4DE-49D2-BBB7-FB16965940B8}" type="datetimeFigureOut">
              <a:rPr lang="en-US" smtClean="0"/>
              <a:t>4/17/2020</a:t>
            </a:fld>
            <a:endParaRPr lang="en-US"/>
          </a:p>
        </p:txBody>
      </p:sp>
      <p:sp>
        <p:nvSpPr>
          <p:cNvPr id="8" name="Footer Placeholder 7">
            <a:extLst>
              <a:ext uri="{FF2B5EF4-FFF2-40B4-BE49-F238E27FC236}">
                <a16:creationId xmlns:a16="http://schemas.microsoft.com/office/drawing/2014/main" id="{86401E5F-DBEB-4666-8C00-089110ED2B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4A37E3-B1A1-4F9C-B23F-806E91A8B952}"/>
              </a:ext>
            </a:extLst>
          </p:cNvPr>
          <p:cNvSpPr>
            <a:spLocks noGrp="1"/>
          </p:cNvSpPr>
          <p:nvPr>
            <p:ph type="sldNum" sz="quarter" idx="12"/>
          </p:nvPr>
        </p:nvSpPr>
        <p:spPr/>
        <p:txBody>
          <a:bodyPr/>
          <a:lstStyle/>
          <a:p>
            <a:fld id="{64FDE170-FBFB-4B6F-9F9E-15315D13A905}" type="slidenum">
              <a:rPr lang="en-US" smtClean="0"/>
              <a:t>‹#›</a:t>
            </a:fld>
            <a:endParaRPr lang="en-US"/>
          </a:p>
        </p:txBody>
      </p:sp>
    </p:spTree>
    <p:extLst>
      <p:ext uri="{BB962C8B-B14F-4D97-AF65-F5344CB8AC3E}">
        <p14:creationId xmlns:p14="http://schemas.microsoft.com/office/powerpoint/2010/main" val="8187681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09013"/>
            <a:ext cx="9401560" cy="1814086"/>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3061081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CE626-4EC7-40C6-8215-BA352E5698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F8911B-A619-470E-ADB3-BC719B15E6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6278F0-D8F9-457F-A348-4657C241D85C}"/>
              </a:ext>
            </a:extLst>
          </p:cNvPr>
          <p:cNvSpPr>
            <a:spLocks noGrp="1"/>
          </p:cNvSpPr>
          <p:nvPr>
            <p:ph type="dt" sz="half" idx="10"/>
          </p:nvPr>
        </p:nvSpPr>
        <p:spPr/>
        <p:txBody>
          <a:bodyPr/>
          <a:lstStyle/>
          <a:p>
            <a:fld id="{BD04911F-9410-472A-AF91-0F0D42282A9D}" type="datetimeFigureOut">
              <a:rPr lang="en-US" smtClean="0"/>
              <a:t>4/17/2020</a:t>
            </a:fld>
            <a:endParaRPr lang="en-US"/>
          </a:p>
        </p:txBody>
      </p:sp>
      <p:sp>
        <p:nvSpPr>
          <p:cNvPr id="5" name="Footer Placeholder 4">
            <a:extLst>
              <a:ext uri="{FF2B5EF4-FFF2-40B4-BE49-F238E27FC236}">
                <a16:creationId xmlns:a16="http://schemas.microsoft.com/office/drawing/2014/main" id="{24633764-7F61-4DA4-B249-A8132E7C3E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7829B5-163C-4FD3-BA32-8CB2552C7DDE}"/>
              </a:ext>
            </a:extLst>
          </p:cNvPr>
          <p:cNvSpPr>
            <a:spLocks noGrp="1"/>
          </p:cNvSpPr>
          <p:nvPr>
            <p:ph type="sldNum" sz="quarter" idx="12"/>
          </p:nvPr>
        </p:nvSpPr>
        <p:spPr/>
        <p:txBody>
          <a:bodyPr/>
          <a:lstStyle/>
          <a:p>
            <a:fld id="{2FAA10EF-513A-4701-A986-2E69F00262D6}" type="slidenum">
              <a:rPr lang="en-US" smtClean="0"/>
              <a:t>‹#›</a:t>
            </a:fld>
            <a:endParaRPr lang="en-US"/>
          </a:p>
        </p:txBody>
      </p:sp>
    </p:spTree>
    <p:extLst>
      <p:ext uri="{BB962C8B-B14F-4D97-AF65-F5344CB8AC3E}">
        <p14:creationId xmlns:p14="http://schemas.microsoft.com/office/powerpoint/2010/main" val="236313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4FC4C-5414-4E6F-B99E-FA4CF74F5A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4F130C-70F8-4082-9360-73A6B63F83FC}"/>
              </a:ext>
            </a:extLst>
          </p:cNvPr>
          <p:cNvSpPr>
            <a:spLocks noGrp="1"/>
          </p:cNvSpPr>
          <p:nvPr>
            <p:ph type="dt" sz="half" idx="10"/>
          </p:nvPr>
        </p:nvSpPr>
        <p:spPr/>
        <p:txBody>
          <a:bodyPr/>
          <a:lstStyle/>
          <a:p>
            <a:fld id="{1BBDB0E1-E4DE-49D2-BBB7-FB16965940B8}" type="datetimeFigureOut">
              <a:rPr lang="en-US" smtClean="0"/>
              <a:t>4/17/2020</a:t>
            </a:fld>
            <a:endParaRPr lang="en-US"/>
          </a:p>
        </p:txBody>
      </p:sp>
      <p:sp>
        <p:nvSpPr>
          <p:cNvPr id="4" name="Footer Placeholder 3">
            <a:extLst>
              <a:ext uri="{FF2B5EF4-FFF2-40B4-BE49-F238E27FC236}">
                <a16:creationId xmlns:a16="http://schemas.microsoft.com/office/drawing/2014/main" id="{12A3B781-089B-4DD7-8E94-C44A90901E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713BDC-4896-4800-84FB-1C4D8D83D358}"/>
              </a:ext>
            </a:extLst>
          </p:cNvPr>
          <p:cNvSpPr>
            <a:spLocks noGrp="1"/>
          </p:cNvSpPr>
          <p:nvPr>
            <p:ph type="sldNum" sz="quarter" idx="12"/>
          </p:nvPr>
        </p:nvSpPr>
        <p:spPr/>
        <p:txBody>
          <a:bodyPr/>
          <a:lstStyle/>
          <a:p>
            <a:fld id="{64FDE170-FBFB-4B6F-9F9E-15315D13A905}" type="slidenum">
              <a:rPr lang="en-US" smtClean="0"/>
              <a:t>‹#›</a:t>
            </a:fld>
            <a:endParaRPr lang="en-US"/>
          </a:p>
        </p:txBody>
      </p:sp>
    </p:spTree>
    <p:extLst>
      <p:ext uri="{BB962C8B-B14F-4D97-AF65-F5344CB8AC3E}">
        <p14:creationId xmlns:p14="http://schemas.microsoft.com/office/powerpoint/2010/main" val="3684677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5691A8-5E86-4BC7-B097-65572901B564}"/>
              </a:ext>
            </a:extLst>
          </p:cNvPr>
          <p:cNvSpPr>
            <a:spLocks noGrp="1"/>
          </p:cNvSpPr>
          <p:nvPr>
            <p:ph type="dt" sz="half" idx="10"/>
          </p:nvPr>
        </p:nvSpPr>
        <p:spPr/>
        <p:txBody>
          <a:bodyPr/>
          <a:lstStyle/>
          <a:p>
            <a:fld id="{1BBDB0E1-E4DE-49D2-BBB7-FB16965940B8}" type="datetimeFigureOut">
              <a:rPr lang="en-US" smtClean="0"/>
              <a:t>4/17/2020</a:t>
            </a:fld>
            <a:endParaRPr lang="en-US"/>
          </a:p>
        </p:txBody>
      </p:sp>
      <p:sp>
        <p:nvSpPr>
          <p:cNvPr id="3" name="Footer Placeholder 2">
            <a:extLst>
              <a:ext uri="{FF2B5EF4-FFF2-40B4-BE49-F238E27FC236}">
                <a16:creationId xmlns:a16="http://schemas.microsoft.com/office/drawing/2014/main" id="{F301D59D-1B74-4595-A4B1-55C03F28E5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A78109-8BCC-4FF1-AD1F-1C5E7D285C3E}"/>
              </a:ext>
            </a:extLst>
          </p:cNvPr>
          <p:cNvSpPr>
            <a:spLocks noGrp="1"/>
          </p:cNvSpPr>
          <p:nvPr>
            <p:ph type="sldNum" sz="quarter" idx="12"/>
          </p:nvPr>
        </p:nvSpPr>
        <p:spPr/>
        <p:txBody>
          <a:bodyPr/>
          <a:lstStyle/>
          <a:p>
            <a:fld id="{64FDE170-FBFB-4B6F-9F9E-15315D13A905}" type="slidenum">
              <a:rPr lang="en-US" smtClean="0"/>
              <a:t>‹#›</a:t>
            </a:fld>
            <a:endParaRPr lang="en-US"/>
          </a:p>
        </p:txBody>
      </p:sp>
    </p:spTree>
    <p:extLst>
      <p:ext uri="{BB962C8B-B14F-4D97-AF65-F5344CB8AC3E}">
        <p14:creationId xmlns:p14="http://schemas.microsoft.com/office/powerpoint/2010/main" val="4012328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D0F65-D6CD-46AB-B739-DDDFD3D5DD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E41AF1-A06D-4462-8CBB-5EEC3E9F98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99C49E-79C3-4BE4-B8D7-1BA810808F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B61DA5-C852-4EA8-A38D-965DFDC0C32E}"/>
              </a:ext>
            </a:extLst>
          </p:cNvPr>
          <p:cNvSpPr>
            <a:spLocks noGrp="1"/>
          </p:cNvSpPr>
          <p:nvPr>
            <p:ph type="dt" sz="half" idx="10"/>
          </p:nvPr>
        </p:nvSpPr>
        <p:spPr/>
        <p:txBody>
          <a:bodyPr/>
          <a:lstStyle/>
          <a:p>
            <a:fld id="{1BBDB0E1-E4DE-49D2-BBB7-FB16965940B8}" type="datetimeFigureOut">
              <a:rPr lang="en-US" smtClean="0"/>
              <a:t>4/17/2020</a:t>
            </a:fld>
            <a:endParaRPr lang="en-US"/>
          </a:p>
        </p:txBody>
      </p:sp>
      <p:sp>
        <p:nvSpPr>
          <p:cNvPr id="6" name="Footer Placeholder 5">
            <a:extLst>
              <a:ext uri="{FF2B5EF4-FFF2-40B4-BE49-F238E27FC236}">
                <a16:creationId xmlns:a16="http://schemas.microsoft.com/office/drawing/2014/main" id="{9D58C4E4-D6B7-4856-A273-58498747C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098447-875E-42F0-9636-FF4C352F5863}"/>
              </a:ext>
            </a:extLst>
          </p:cNvPr>
          <p:cNvSpPr>
            <a:spLocks noGrp="1"/>
          </p:cNvSpPr>
          <p:nvPr>
            <p:ph type="sldNum" sz="quarter" idx="12"/>
          </p:nvPr>
        </p:nvSpPr>
        <p:spPr/>
        <p:txBody>
          <a:bodyPr/>
          <a:lstStyle/>
          <a:p>
            <a:fld id="{64FDE170-FBFB-4B6F-9F9E-15315D13A905}" type="slidenum">
              <a:rPr lang="en-US" smtClean="0"/>
              <a:t>‹#›</a:t>
            </a:fld>
            <a:endParaRPr lang="en-US"/>
          </a:p>
        </p:txBody>
      </p:sp>
    </p:spTree>
    <p:extLst>
      <p:ext uri="{BB962C8B-B14F-4D97-AF65-F5344CB8AC3E}">
        <p14:creationId xmlns:p14="http://schemas.microsoft.com/office/powerpoint/2010/main" val="221748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D9497-10D2-409D-9DD0-F00A0CCBCD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0ED927-A6BB-4310-A2B2-1735D91EB0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AFB38B-F9EC-4218-8E72-F17DDD11E8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D4B618-8E67-4E47-A401-A9517C08FF90}"/>
              </a:ext>
            </a:extLst>
          </p:cNvPr>
          <p:cNvSpPr>
            <a:spLocks noGrp="1"/>
          </p:cNvSpPr>
          <p:nvPr>
            <p:ph type="dt" sz="half" idx="10"/>
          </p:nvPr>
        </p:nvSpPr>
        <p:spPr/>
        <p:txBody>
          <a:bodyPr/>
          <a:lstStyle/>
          <a:p>
            <a:fld id="{1BBDB0E1-E4DE-49D2-BBB7-FB16965940B8}" type="datetimeFigureOut">
              <a:rPr lang="en-US" smtClean="0"/>
              <a:t>4/17/2020</a:t>
            </a:fld>
            <a:endParaRPr lang="en-US"/>
          </a:p>
        </p:txBody>
      </p:sp>
      <p:sp>
        <p:nvSpPr>
          <p:cNvPr id="6" name="Footer Placeholder 5">
            <a:extLst>
              <a:ext uri="{FF2B5EF4-FFF2-40B4-BE49-F238E27FC236}">
                <a16:creationId xmlns:a16="http://schemas.microsoft.com/office/drawing/2014/main" id="{8B9604E9-825F-4382-A912-B8152CF3D3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1B87EB-3D65-411E-885D-A81CBF72F7B2}"/>
              </a:ext>
            </a:extLst>
          </p:cNvPr>
          <p:cNvSpPr>
            <a:spLocks noGrp="1"/>
          </p:cNvSpPr>
          <p:nvPr>
            <p:ph type="sldNum" sz="quarter" idx="12"/>
          </p:nvPr>
        </p:nvSpPr>
        <p:spPr/>
        <p:txBody>
          <a:bodyPr/>
          <a:lstStyle/>
          <a:p>
            <a:fld id="{64FDE170-FBFB-4B6F-9F9E-15315D13A905}" type="slidenum">
              <a:rPr lang="en-US" smtClean="0"/>
              <a:t>‹#›</a:t>
            </a:fld>
            <a:endParaRPr lang="en-US"/>
          </a:p>
        </p:txBody>
      </p:sp>
    </p:spTree>
    <p:extLst>
      <p:ext uri="{BB962C8B-B14F-4D97-AF65-F5344CB8AC3E}">
        <p14:creationId xmlns:p14="http://schemas.microsoft.com/office/powerpoint/2010/main" val="2250652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vmlDrawing" Target="../drawings/vmlDrawing1.vml"/><Relationship Id="rId47" Type="http://schemas.openxmlformats.org/officeDocument/2006/relationships/image" Target="../media/image2.emf"/><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oleObject" Target="../embeddings/oleObject1.bin"/><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ags" Target="../tags/tag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tags" Target="../tags/tag1.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image" Target="../media/image1.emf"/><Relationship Id="rId20" Type="http://schemas.openxmlformats.org/officeDocument/2006/relationships/slideLayout" Target="../slideLayouts/slideLayout31.xml"/><Relationship Id="rId4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123A5A-E29B-4C03-8A04-59CEC197E2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D5848F-F378-4C09-8855-0C70D2B450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CB7C63-675B-48D8-BA2C-5015A99AA2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BDB0E1-E4DE-49D2-BBB7-FB16965940B8}" type="datetimeFigureOut">
              <a:rPr lang="en-US" smtClean="0"/>
              <a:t>4/17/2020</a:t>
            </a:fld>
            <a:endParaRPr lang="en-US"/>
          </a:p>
        </p:txBody>
      </p:sp>
      <p:sp>
        <p:nvSpPr>
          <p:cNvPr id="5" name="Footer Placeholder 4">
            <a:extLst>
              <a:ext uri="{FF2B5EF4-FFF2-40B4-BE49-F238E27FC236}">
                <a16:creationId xmlns:a16="http://schemas.microsoft.com/office/drawing/2014/main" id="{6FB87745-4AF3-4A35-BF89-4C39024E58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7C4A0B-3565-4127-968D-9632164852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FDE170-FBFB-4B6F-9F9E-15315D13A905}" type="slidenum">
              <a:rPr lang="en-US" smtClean="0"/>
              <a:t>‹#›</a:t>
            </a:fld>
            <a:endParaRPr lang="en-US"/>
          </a:p>
        </p:txBody>
      </p:sp>
    </p:spTree>
    <p:extLst>
      <p:ext uri="{BB962C8B-B14F-4D97-AF65-F5344CB8AC3E}">
        <p14:creationId xmlns:p14="http://schemas.microsoft.com/office/powerpoint/2010/main" val="153780875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766" r:id="rId6"/>
    <p:sldLayoutId id="2147483767" r:id="rId7"/>
    <p:sldLayoutId id="2147483663" r:id="rId8"/>
    <p:sldLayoutId id="2147483664" r:id="rId9"/>
    <p:sldLayoutId id="2147483665" r:id="rId10"/>
    <p:sldLayoutId id="21474836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58A4B58-4529-4B84-8E46-99DB3001D6BB}"/>
              </a:ext>
            </a:extLst>
          </p:cNvPr>
          <p:cNvGraphicFramePr>
            <a:graphicFrameLocks noChangeAspect="1"/>
          </p:cNvGraphicFramePr>
          <p:nvPr userDrawn="1">
            <p:custDataLst>
              <p:tags r:id="rId4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9" name="think-cell Slide" r:id="rId45" imgW="425" imgH="424" progId="TCLayout.ActiveDocument.1">
                  <p:embed/>
                </p:oleObj>
              </mc:Choice>
              <mc:Fallback>
                <p:oleObj name="think-cell Slide" r:id="rId45" imgW="425" imgH="424" progId="TCLayout.ActiveDocument.1">
                  <p:embed/>
                  <p:pic>
                    <p:nvPicPr>
                      <p:cNvPr id="6" name="Object 5" hidden="1">
                        <a:extLst>
                          <a:ext uri="{FF2B5EF4-FFF2-40B4-BE49-F238E27FC236}">
                            <a16:creationId xmlns:a16="http://schemas.microsoft.com/office/drawing/2014/main" id="{358A4B58-4529-4B84-8E46-99DB3001D6BB}"/>
                          </a:ext>
                        </a:extLst>
                      </p:cNvPr>
                      <p:cNvPicPr/>
                      <p:nvPr/>
                    </p:nvPicPr>
                    <p:blipFill>
                      <a:blip r:embed="rId4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DCF3ECA-7C9B-4754-9FE4-AACA371DC5B3}"/>
              </a:ext>
            </a:extLst>
          </p:cNvPr>
          <p:cNvSpPr/>
          <p:nvPr userDrawn="1">
            <p:custDataLst>
              <p:tags r:id="rId44"/>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eaLnBrk="1" fontAlgn="base">
              <a:lnSpc>
                <a:spcPct val="100000"/>
              </a:lnSpc>
              <a:spcBef>
                <a:spcPct val="0"/>
              </a:spcBef>
              <a:spcAft>
                <a:spcPct val="0"/>
              </a:spcAft>
            </a:pPr>
            <a:endParaRPr lang="en-US" sz="28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509765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685" r:id="rId25"/>
    <p:sldLayoutId id="2147483762" r:id="rId26"/>
    <p:sldLayoutId id="2147483763" r:id="rId27"/>
    <p:sldLayoutId id="2147483688" r:id="rId28"/>
    <p:sldLayoutId id="2147483689" r:id="rId29"/>
    <p:sldLayoutId id="2147483690" r:id="rId30"/>
    <p:sldLayoutId id="2147483691" r:id="rId31"/>
    <p:sldLayoutId id="2147483692" r:id="rId32"/>
    <p:sldLayoutId id="2147483693" r:id="rId33"/>
    <p:sldLayoutId id="2147483695" r:id="rId34"/>
    <p:sldLayoutId id="2147483696" r:id="rId35"/>
    <p:sldLayoutId id="2147483697" r:id="rId36"/>
    <p:sldLayoutId id="2147483698" r:id="rId37"/>
    <p:sldLayoutId id="2147483699" r:id="rId38"/>
    <p:sldLayoutId id="2147483764" r:id="rId39"/>
    <p:sldLayoutId id="2147483765" r:id="rId40"/>
  </p:sldLayoutIdLst>
  <p:transition>
    <p:fade/>
  </p:transition>
  <p:hf hdr="0" ftr="0" dt="0"/>
  <p:txStyles>
    <p:titleStyle>
      <a:lvl1pPr algn="l" defTabSz="932742" rtl="0" eaLnBrk="1" latinLnBrk="0" hangingPunct="1">
        <a:lnSpc>
          <a:spcPct val="100000"/>
        </a:lnSpc>
        <a:spcBef>
          <a:spcPct val="0"/>
        </a:spcBef>
        <a:buNone/>
        <a:defRPr lang="en-US" sz="28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8" Type="http://schemas.openxmlformats.org/officeDocument/2006/relationships/hyperlink" Target="https://www.youtube.com/watch?v=yAKmuZpwVyg&amp;list=PLXtHYVsvn_b8KAKw44YUpghpD6lg-EHev&amp;index=2" TargetMode="External"/><Relationship Id="rId13" Type="http://schemas.openxmlformats.org/officeDocument/2006/relationships/hyperlink" Target="https://1drv.ms/p/s!AtXTp8ZXirLngZ4wVPvdTs39VYesPQ?e=1LzO5e" TargetMode="External"/><Relationship Id="rId3" Type="http://schemas.openxmlformats.org/officeDocument/2006/relationships/hyperlink" Target="https://gu-squidex-prod.azurewebsites.net/api/assets/dacab593-807c-465c-9c44-7e4967423e16?version=0" TargetMode="External"/><Relationship Id="rId7" Type="http://schemas.openxmlformats.org/officeDocument/2006/relationships/hyperlink" Target="https://www.youtube.com/watch?v=QLDu6QVohEI&amp;list=PLXtHYVsvn_b8KAKw44YUpghpD6lg-EHev&amp;index=5" TargetMode="External"/><Relationship Id="rId12" Type="http://schemas.openxmlformats.org/officeDocument/2006/relationships/hyperlink" Target="https://docs.microsoft.com/en-us/learn/paths/m365-wvd/" TargetMode="External"/><Relationship Id="rId2" Type="http://schemas.openxmlformats.org/officeDocument/2006/relationships/hyperlink" Target="https://www.youtube.com/watch?v=NQFtI3JLtaU&amp;list=PLXtHYVsvn_b8KAKw44YUpghpD6lg-EHev&amp;index=1" TargetMode="External"/><Relationship Id="rId1" Type="http://schemas.openxmlformats.org/officeDocument/2006/relationships/slideLayout" Target="../slideLayouts/slideLayout2.xml"/><Relationship Id="rId6" Type="http://schemas.openxmlformats.org/officeDocument/2006/relationships/hyperlink" Target="https://www.microsoft.com/microsoft-365/partners/resources/windows-virtual-desktop-partner-pitch-deck" TargetMode="External"/><Relationship Id="rId11" Type="http://schemas.openxmlformats.org/officeDocument/2006/relationships/hyperlink" Target="https://gu-squidex-prod.azurewebsites.net/api/assets/59ea848a-0ede-4c2c-923d-9f28de02f488?version=0" TargetMode="External"/><Relationship Id="rId5" Type="http://schemas.openxmlformats.org/officeDocument/2006/relationships/hyperlink" Target="https://note.microsoft.com/AP-NOGEP-WBNR-FY20-03Mar-25-WindowsVirtualDesktopOnlineDelivery-SRDEM14713_Registration.html" TargetMode="External"/><Relationship Id="rId15" Type="http://schemas.openxmlformats.org/officeDocument/2006/relationships/hyperlink" Target="https://vshow.on24.com/vshow/WVD/lobby/16713" TargetMode="External"/><Relationship Id="rId10" Type="http://schemas.openxmlformats.org/officeDocument/2006/relationships/hyperlink" Target="https://www.microsoft.com/microsoft-365/partners/resources/expand-your-virtualization-practice-with-windows-virtual-desktop" TargetMode="External"/><Relationship Id="rId4" Type="http://schemas.openxmlformats.org/officeDocument/2006/relationships/hyperlink" Target="https://gu-squidex-prod.azurewebsites.net/api/assets/723f2b7a-0257-41fd-a1e6-3a51dfb90c11?version=0" TargetMode="External"/><Relationship Id="rId9" Type="http://schemas.openxmlformats.org/officeDocument/2006/relationships/hyperlink" Target="https://www.youtube.com/watch?v=I8gcl8Zvcps&amp;list=PLXtHYVsvn_b8KAKw44YUpghpD6lg-EHev&amp;index=4" TargetMode="External"/><Relationship Id="rId14" Type="http://schemas.openxmlformats.org/officeDocument/2006/relationships/hyperlink" Target="https://myignite.techcommunity.microsoft.com/sessions/81670?source=sessions"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medius.studios.ms/Embed/video-nc/Eva-Seydl" TargetMode="External"/><Relationship Id="rId13" Type="http://schemas.openxmlformats.org/officeDocument/2006/relationships/hyperlink" Target="https://gu-squidex-prod.azurewebsites.net/api/assets/e8e9c133-66e3-4bc1-86eb-27dc6047a810?version=0" TargetMode="External"/><Relationship Id="rId3" Type="http://schemas.openxmlformats.org/officeDocument/2006/relationships/hyperlink" Target="https://medius.studios.ms/Embed/video-nc/Pavithra-Thiruvengadam" TargetMode="External"/><Relationship Id="rId7" Type="http://schemas.openxmlformats.org/officeDocument/2006/relationships/hyperlink" Target="https://medius.studios.ms/Embed/video-nc/PavithraThiruvengadam" TargetMode="External"/><Relationship Id="rId12" Type="http://schemas.openxmlformats.org/officeDocument/2006/relationships/hyperlink" Target="https://cdx.transform.microsoft.com/experience-detail/1efca770-c724-4969-b291-793300f005e2" TargetMode="External"/><Relationship Id="rId17" Type="http://schemas.openxmlformats.org/officeDocument/2006/relationships/hyperlink" Target="https://1drv.ms/w/s!AtXTp8ZXirLngZ5BXD8CZkDv5RfzWQ?e=ynQAzd" TargetMode="External"/><Relationship Id="rId2" Type="http://schemas.openxmlformats.org/officeDocument/2006/relationships/hyperlink" Target="https://medius.studios.ms/Embed/video-nc/Pieter-Wigleven" TargetMode="External"/><Relationship Id="rId16" Type="http://schemas.openxmlformats.org/officeDocument/2006/relationships/hyperlink" Target="https://aka.ms/wvdroadmap" TargetMode="External"/><Relationship Id="rId1" Type="http://schemas.openxmlformats.org/officeDocument/2006/relationships/slideLayout" Target="../slideLayouts/slideLayout2.xml"/><Relationship Id="rId6" Type="http://schemas.openxmlformats.org/officeDocument/2006/relationships/hyperlink" Target="https://medius.studios.ms/Embed/video-nc/Roop-Kiran-Chevuri" TargetMode="External"/><Relationship Id="rId11" Type="http://schemas.openxmlformats.org/officeDocument/2006/relationships/hyperlink" Target="https://cdx.transform.microsoft.com/experience-detail/1b5d4f02-0eba-459b-aac5-cdc62129a16f" TargetMode="External"/><Relationship Id="rId5" Type="http://schemas.openxmlformats.org/officeDocument/2006/relationships/hyperlink" Target="https://medius.studios.ms/Embed/video-nc/StefanGeorgiev" TargetMode="External"/><Relationship Id="rId15" Type="http://schemas.openxmlformats.org/officeDocument/2006/relationships/hyperlink" Target="https://wvdpdls.blob.core.windows.net/wvdwave1/Windows%20Virtual%20Desktop%20Technical%20FAQ.pdf" TargetMode="External"/><Relationship Id="rId10" Type="http://schemas.openxmlformats.org/officeDocument/2006/relationships/hyperlink" Target="https://cdx.transform.microsoft.com/experience-detail/0e146ac2-7525-4b24-bc77-53a3804374d4" TargetMode="External"/><Relationship Id="rId4" Type="http://schemas.openxmlformats.org/officeDocument/2006/relationships/hyperlink" Target="https://medius.studios.ms/Embed/video-nc/Stefan-Georgiev" TargetMode="External"/><Relationship Id="rId9" Type="http://schemas.openxmlformats.org/officeDocument/2006/relationships/hyperlink" Target="https://medius.studios.ms/Embed/video-nc/Denis-Gundarev" TargetMode="External"/><Relationship Id="rId14" Type="http://schemas.openxmlformats.org/officeDocument/2006/relationships/hyperlink" Target="https://gu-squidex-prod.azurewebsites.net/api/assets/478f7d53-66ab-452f-b397-39aa8f31b213?version=0"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hyperlink" Target="https://aka.ms/AA85xad" TargetMode="Externa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hyperlink" Target="https://aka.ms/AA85pkm" TargetMode="External"/><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hyperlink" Target="https://aka.ms/AA86hv8" TargetMode="External"/><Relationship Id="rId2" Type="http://schemas.openxmlformats.org/officeDocument/2006/relationships/hyperlink" Target="https://aka.ms/AA85pja"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aka.ms/AA85xaj" TargetMode="External"/><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hyperlink" Target="https://aka.ms/AA80kso" TargetMode="External"/><Relationship Id="rId3" Type="http://schemas.openxmlformats.org/officeDocument/2006/relationships/hyperlink" Target="https://aka.ms/AA80d2h" TargetMode="External"/><Relationship Id="rId7" Type="http://schemas.openxmlformats.org/officeDocument/2006/relationships/hyperlink" Target="https://aka.ms/AA80d3s" TargetMode="External"/><Relationship Id="rId2" Type="http://schemas.openxmlformats.org/officeDocument/2006/relationships/hyperlink" Target="https://aka.ms/AA80yh9" TargetMode="External"/><Relationship Id="rId1" Type="http://schemas.openxmlformats.org/officeDocument/2006/relationships/slideLayout" Target="../slideLayouts/slideLayout2.xml"/><Relationship Id="rId6" Type="http://schemas.openxmlformats.org/officeDocument/2006/relationships/hyperlink" Target="https://aka.ms/AA80d3g" TargetMode="External"/><Relationship Id="rId5" Type="http://schemas.openxmlformats.org/officeDocument/2006/relationships/hyperlink" Target="https://aka.ms/AA80yhr" TargetMode="External"/><Relationship Id="rId4" Type="http://schemas.openxmlformats.org/officeDocument/2006/relationships/hyperlink" Target="https://aka.ms/AA80s9d" TargetMode="External"/><Relationship Id="rId9" Type="http://schemas.openxmlformats.org/officeDocument/2006/relationships/hyperlink" Target="https://aka.ms/AA80d3z"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0F25B8-2F92-4426-927A-5EF60ECF11AB}"/>
              </a:ext>
            </a:extLst>
          </p:cNvPr>
          <p:cNvSpPr>
            <a:spLocks noGrp="1"/>
          </p:cNvSpPr>
          <p:nvPr>
            <p:ph type="title"/>
          </p:nvPr>
        </p:nvSpPr>
        <p:spPr>
          <a:xfrm>
            <a:off x="421101" y="2635893"/>
            <a:ext cx="9216745" cy="2092881"/>
          </a:xfrm>
        </p:spPr>
        <p:txBody>
          <a:bodyPr/>
          <a:lstStyle/>
          <a:p>
            <a:r>
              <a:rPr lang="en-US" sz="4400" dirty="0"/>
              <a:t>Windows Virtual Desktop Remote Worker</a:t>
            </a:r>
            <a:br>
              <a:rPr lang="en-US" sz="4400" dirty="0"/>
            </a:br>
            <a:r>
              <a:rPr lang="en-US" sz="3200" dirty="0"/>
              <a:t>Partner Learning Resources</a:t>
            </a:r>
            <a:endParaRPr lang="en-US" sz="4400" dirty="0"/>
          </a:p>
        </p:txBody>
      </p:sp>
      <p:sp>
        <p:nvSpPr>
          <p:cNvPr id="7" name="Text Placeholder 6">
            <a:extLst>
              <a:ext uri="{FF2B5EF4-FFF2-40B4-BE49-F238E27FC236}">
                <a16:creationId xmlns:a16="http://schemas.microsoft.com/office/drawing/2014/main" id="{3FF552F8-619A-4E50-849C-343EDE8381B0}"/>
              </a:ext>
            </a:extLst>
          </p:cNvPr>
          <p:cNvSpPr>
            <a:spLocks noGrp="1"/>
          </p:cNvSpPr>
          <p:nvPr>
            <p:ph type="body" sz="quarter" idx="12"/>
          </p:nvPr>
        </p:nvSpPr>
        <p:spPr>
          <a:xfrm>
            <a:off x="426426" y="4838791"/>
            <a:ext cx="3960517" cy="446224"/>
          </a:xfrm>
        </p:spPr>
        <p:txBody>
          <a:bodyPr/>
          <a:lstStyle/>
          <a:p>
            <a:r>
              <a:rPr lang="en-US" sz="1800" dirty="0"/>
              <a:t>April 13, 2020</a:t>
            </a:r>
          </a:p>
          <a:p>
            <a:endParaRPr lang="en-US" sz="1800" dirty="0"/>
          </a:p>
        </p:txBody>
      </p:sp>
      <p:sp>
        <p:nvSpPr>
          <p:cNvPr id="2" name="Rectangle 1">
            <a:extLst>
              <a:ext uri="{FF2B5EF4-FFF2-40B4-BE49-F238E27FC236}">
                <a16:creationId xmlns:a16="http://schemas.microsoft.com/office/drawing/2014/main" id="{24EAE567-AACF-4D25-AFC6-3F5CD18C934E}"/>
              </a:ext>
            </a:extLst>
          </p:cNvPr>
          <p:cNvSpPr/>
          <p:nvPr/>
        </p:nvSpPr>
        <p:spPr>
          <a:xfrm>
            <a:off x="5976410" y="3245262"/>
            <a:ext cx="239182" cy="367477"/>
          </a:xfrm>
          <a:prstGeom prst="rect">
            <a:avLst/>
          </a:prstGeom>
        </p:spPr>
        <p:txBody>
          <a:bodyPr wrap="none">
            <a:spAutoFit/>
          </a:bodyPr>
          <a:lstStyle/>
          <a:p>
            <a:r>
              <a:rPr lang="en-US" sz="1765">
                <a:solidFill>
                  <a:srgbClr val="000000"/>
                </a:solidFill>
                <a:latin typeface="Times New Roman" panose="02020603050405020304" pitchFamily="18" charset="0"/>
              </a:rPr>
              <a:t> </a:t>
            </a:r>
            <a:endParaRPr lang="en-US" sz="1765"/>
          </a:p>
        </p:txBody>
      </p:sp>
    </p:spTree>
    <p:extLst>
      <p:ext uri="{BB962C8B-B14F-4D97-AF65-F5344CB8AC3E}">
        <p14:creationId xmlns:p14="http://schemas.microsoft.com/office/powerpoint/2010/main" val="113332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003DC1-A319-42C7-A742-22DE02FDCC02}"/>
              </a:ext>
            </a:extLst>
          </p:cNvPr>
          <p:cNvSpPr>
            <a:spLocks noGrp="1"/>
          </p:cNvSpPr>
          <p:nvPr>
            <p:ph idx="1"/>
          </p:nvPr>
        </p:nvSpPr>
        <p:spPr>
          <a:xfrm>
            <a:off x="385535" y="1235528"/>
            <a:ext cx="10471889" cy="5348151"/>
          </a:xfrm>
        </p:spPr>
        <p:txBody>
          <a:bodyPr>
            <a:normAutofit/>
          </a:bodyPr>
          <a:lstStyle/>
          <a:p>
            <a:pPr marL="0" indent="0" algn="l">
              <a:buNone/>
            </a:pPr>
            <a:r>
              <a:rPr lang="en-US" sz="1800" b="1" i="0" dirty="0">
                <a:effectLst/>
                <a:latin typeface="Segoe UI" panose="020B0502040204020203" pitchFamily="34" charset="0"/>
              </a:rPr>
              <a:t>Wave 1 materials:</a:t>
            </a:r>
            <a:endParaRPr lang="en-US" sz="1800" b="0" i="0" dirty="0">
              <a:effectLst/>
              <a:latin typeface="Segoe UI" panose="020B0502040204020203" pitchFamily="34" charset="0"/>
            </a:endParaRPr>
          </a:p>
          <a:p>
            <a:pPr marL="914400" lvl="1" indent="-457200">
              <a:buFont typeface="Arial" panose="020B0604020202020204" pitchFamily="34" charset="0"/>
              <a:buChar char="•"/>
            </a:pPr>
            <a:r>
              <a:rPr lang="en-US" sz="1800" b="0" i="0" dirty="0">
                <a:effectLst/>
                <a:latin typeface="Segoe UI" panose="020B0502040204020203" pitchFamily="34" charset="0"/>
              </a:rPr>
              <a:t>Online/on-demand Learning resources</a:t>
            </a:r>
          </a:p>
          <a:p>
            <a:pPr marL="914400" lvl="1" indent="-457200">
              <a:buFont typeface="Arial" panose="020B0604020202020204" pitchFamily="34" charset="0"/>
              <a:buChar char="•"/>
            </a:pPr>
            <a:r>
              <a:rPr lang="en-US" sz="1800" b="0" i="0" dirty="0">
                <a:effectLst/>
                <a:latin typeface="Segoe UI" panose="020B0502040204020203" pitchFamily="34" charset="0"/>
              </a:rPr>
              <a:t>WVD Onboarding HOL &amp; lab guide </a:t>
            </a:r>
          </a:p>
          <a:p>
            <a:pPr marL="914400" lvl="1" indent="-457200">
              <a:buFont typeface="Arial" panose="020B0604020202020204" pitchFamily="34" charset="0"/>
              <a:buChar char="•"/>
            </a:pPr>
            <a:r>
              <a:rPr lang="en-US" sz="1800" b="0" i="0" dirty="0">
                <a:effectLst/>
                <a:latin typeface="Segoe UI" panose="020B0502040204020203" pitchFamily="34" charset="0"/>
              </a:rPr>
              <a:t>WVD </a:t>
            </a:r>
            <a:r>
              <a:rPr lang="en-US" sz="1800" b="0" i="0" dirty="0" err="1">
                <a:effectLst/>
                <a:latin typeface="Segoe UI" panose="020B0502040204020203" pitchFamily="34" charset="0"/>
              </a:rPr>
              <a:t>PoC</a:t>
            </a:r>
            <a:r>
              <a:rPr lang="en-US" sz="1800" b="0" i="0" dirty="0">
                <a:effectLst/>
                <a:latin typeface="Segoe UI" panose="020B0502040204020203" pitchFamily="34" charset="0"/>
              </a:rPr>
              <a:t> HOL &amp; lab guide (may be some delay because of Azure DC issues) </a:t>
            </a:r>
            <a:br>
              <a:rPr lang="en-US" sz="1800" b="0" i="0" dirty="0">
                <a:effectLst/>
                <a:latin typeface="Segoe UI" panose="020B0502040204020203" pitchFamily="34" charset="0"/>
              </a:rPr>
            </a:br>
            <a:endParaRPr lang="en-US" sz="1800" b="0" i="0" dirty="0">
              <a:effectLst/>
              <a:latin typeface="Segoe UI" panose="020B0502040204020203" pitchFamily="34" charset="0"/>
            </a:endParaRPr>
          </a:p>
          <a:p>
            <a:pPr marL="0" indent="0">
              <a:buNone/>
            </a:pPr>
            <a:r>
              <a:rPr lang="en-US" sz="1800" b="1" i="0" dirty="0">
                <a:effectLst/>
                <a:latin typeface="Segoe UI" panose="020B0502040204020203" pitchFamily="34" charset="0"/>
              </a:rPr>
              <a:t>Wave 2 materials:</a:t>
            </a:r>
            <a:endParaRPr lang="en-US" sz="1800" b="0" i="0" dirty="0">
              <a:effectLst/>
              <a:latin typeface="Segoe UI" panose="020B0502040204020203" pitchFamily="34" charset="0"/>
            </a:endParaRPr>
          </a:p>
          <a:p>
            <a:pPr marL="914400" lvl="1" indent="-457200">
              <a:buFont typeface="Arial" panose="020B0604020202020204" pitchFamily="34" charset="0"/>
              <a:buChar char="•"/>
            </a:pPr>
            <a:r>
              <a:rPr lang="en-US" sz="1600" dirty="0">
                <a:latin typeface="Segoe UI" panose="020B0502040204020203" pitchFamily="34" charset="0"/>
              </a:rPr>
              <a:t>WVD Architecture Recorded webinars: (1.5 hour) – April 6</a:t>
            </a:r>
            <a:r>
              <a:rPr lang="en-US" sz="1600" baseline="30000" dirty="0">
                <a:latin typeface="Segoe UI" panose="020B0502040204020203" pitchFamily="34" charset="0"/>
              </a:rPr>
              <a:t>th</a:t>
            </a:r>
            <a:r>
              <a:rPr lang="en-US" sz="1600" dirty="0">
                <a:latin typeface="Segoe UI" panose="020B0502040204020203" pitchFamily="34" charset="0"/>
              </a:rPr>
              <a:t>, 2020</a:t>
            </a:r>
          </a:p>
          <a:p>
            <a:pPr marL="914400" lvl="1" indent="-457200">
              <a:buFont typeface="Arial" panose="020B0604020202020204" pitchFamily="34" charset="0"/>
              <a:buChar char="•"/>
            </a:pPr>
            <a:r>
              <a:rPr lang="en-US" sz="1600" dirty="0">
                <a:latin typeface="Segoe UI" panose="020B0502040204020203" pitchFamily="34" charset="0"/>
              </a:rPr>
              <a:t>WVD Practical deployment &amp; management sharing (1 hour) - April 8</a:t>
            </a:r>
            <a:r>
              <a:rPr lang="en-US" sz="1600" baseline="30000" dirty="0">
                <a:latin typeface="Segoe UI" panose="020B0502040204020203" pitchFamily="34" charset="0"/>
              </a:rPr>
              <a:t>th</a:t>
            </a:r>
            <a:r>
              <a:rPr lang="en-US" sz="1600" dirty="0">
                <a:latin typeface="Segoe UI" panose="020B0502040204020203" pitchFamily="34" charset="0"/>
              </a:rPr>
              <a:t>, 2020</a:t>
            </a:r>
          </a:p>
          <a:p>
            <a:pPr marL="914400" lvl="1" indent="-457200" algn="l">
              <a:buFont typeface="Arial" panose="020B0604020202020204" pitchFamily="34" charset="0"/>
              <a:buChar char="•"/>
            </a:pPr>
            <a:r>
              <a:rPr lang="en-US" sz="1800" b="0" i="0" dirty="0">
                <a:effectLst/>
                <a:latin typeface="Segoe UI" panose="020B0502040204020203" pitchFamily="34" charset="0"/>
              </a:rPr>
              <a:t>FAQ v1.2 </a:t>
            </a:r>
            <a:br>
              <a:rPr lang="en-US" sz="1800" b="0" i="0" dirty="0">
                <a:effectLst/>
                <a:latin typeface="Segoe UI" panose="020B0502040204020203" pitchFamily="34" charset="0"/>
              </a:rPr>
            </a:br>
            <a:endParaRPr lang="en-US" sz="1800" b="0" i="0" dirty="0">
              <a:effectLst/>
              <a:latin typeface="Segoe UI" panose="020B0502040204020203" pitchFamily="34" charset="0"/>
            </a:endParaRPr>
          </a:p>
          <a:p>
            <a:pPr marL="0" indent="0">
              <a:buNone/>
            </a:pPr>
            <a:r>
              <a:rPr lang="en-US" sz="1800" b="1" i="0" dirty="0">
                <a:effectLst/>
                <a:latin typeface="Segoe UI" panose="020B0502040204020203" pitchFamily="34" charset="0"/>
              </a:rPr>
              <a:t>Wave 3 materials :</a:t>
            </a:r>
            <a:r>
              <a:rPr lang="en-US" sz="1800" b="0" i="0" dirty="0">
                <a:effectLst/>
                <a:latin typeface="Segoe UI" panose="020B0502040204020203" pitchFamily="34" charset="0"/>
              </a:rPr>
              <a:t> Starting from ~April 13. </a:t>
            </a:r>
          </a:p>
          <a:p>
            <a:pPr marL="914400" lvl="1" indent="-457200" algn="l">
              <a:buFont typeface="Arial" panose="020B0604020202020204" pitchFamily="34" charset="0"/>
              <a:buChar char="•"/>
            </a:pPr>
            <a:r>
              <a:rPr lang="en-US" sz="1800" b="0" i="0" dirty="0">
                <a:effectLst/>
                <a:latin typeface="Segoe UI" panose="020B0502040204020203" pitchFamily="34" charset="0"/>
              </a:rPr>
              <a:t>WVD Partner Community Calls: Q&amp;A sessions with experts</a:t>
            </a:r>
          </a:p>
          <a:p>
            <a:pPr marL="914400" lvl="1" indent="-457200" algn="l">
              <a:buFont typeface="Arial" panose="020B0604020202020204" pitchFamily="34" charset="0"/>
              <a:buChar char="•"/>
            </a:pPr>
            <a:r>
              <a:rPr lang="en-US" sz="1800" b="0" i="0" dirty="0">
                <a:effectLst/>
                <a:latin typeface="Segoe UI" panose="020B0502040204020203" pitchFamily="34" charset="0"/>
              </a:rPr>
              <a:t>1.5 hours/session; 2 sessions/week for 4 weeks</a:t>
            </a:r>
          </a:p>
          <a:p>
            <a:pPr marL="914400" lvl="1" indent="-457200" algn="l">
              <a:buFont typeface="Arial" panose="020B0604020202020204" pitchFamily="34" charset="0"/>
              <a:buChar char="•"/>
            </a:pPr>
            <a:endParaRPr lang="en-US" sz="1800" b="0" i="0" dirty="0">
              <a:effectLst/>
              <a:latin typeface="Segoe UI" panose="020B0502040204020203" pitchFamily="34" charset="0"/>
            </a:endParaRPr>
          </a:p>
          <a:p>
            <a:pPr marL="0" indent="0">
              <a:buNone/>
            </a:pPr>
            <a:endParaRPr lang="en-US" sz="2000" dirty="0"/>
          </a:p>
        </p:txBody>
      </p:sp>
      <p:sp>
        <p:nvSpPr>
          <p:cNvPr id="10" name="Title 1">
            <a:extLst>
              <a:ext uri="{FF2B5EF4-FFF2-40B4-BE49-F238E27FC236}">
                <a16:creationId xmlns:a16="http://schemas.microsoft.com/office/drawing/2014/main" id="{68322DA2-9F5F-4A70-9680-B7CBF05AAA26}"/>
              </a:ext>
            </a:extLst>
          </p:cNvPr>
          <p:cNvSpPr txBox="1">
            <a:spLocks/>
          </p:cNvSpPr>
          <p:nvPr/>
        </p:nvSpPr>
        <p:spPr>
          <a:xfrm>
            <a:off x="296594" y="182880"/>
            <a:ext cx="10515600" cy="6285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b="1" i="0" dirty="0">
                <a:effectLst/>
                <a:latin typeface="Segoe UI" panose="020B0502040204020203" pitchFamily="34" charset="0"/>
              </a:rPr>
              <a:t>Partner Learning Resources</a:t>
            </a:r>
          </a:p>
        </p:txBody>
      </p:sp>
    </p:spTree>
    <p:extLst>
      <p:ext uri="{BB962C8B-B14F-4D97-AF65-F5344CB8AC3E}">
        <p14:creationId xmlns:p14="http://schemas.microsoft.com/office/powerpoint/2010/main" val="425587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929CD89-1800-4F23-B2EB-53BE9666A0C2}"/>
              </a:ext>
            </a:extLst>
          </p:cNvPr>
          <p:cNvGraphicFramePr>
            <a:graphicFrameLocks noGrp="1"/>
          </p:cNvGraphicFramePr>
          <p:nvPr>
            <p:ph idx="1"/>
            <p:extLst>
              <p:ext uri="{D42A27DB-BD31-4B8C-83A1-F6EECF244321}">
                <p14:modId xmlns:p14="http://schemas.microsoft.com/office/powerpoint/2010/main" val="128202263"/>
              </p:ext>
            </p:extLst>
          </p:nvPr>
        </p:nvGraphicFramePr>
        <p:xfrm>
          <a:off x="389307" y="881380"/>
          <a:ext cx="10526343" cy="4248463"/>
        </p:xfrm>
        <a:graphic>
          <a:graphicData uri="http://schemas.openxmlformats.org/drawingml/2006/table">
            <a:tbl>
              <a:tblPr firstRow="1" bandRow="1">
                <a:tableStyleId>{5C22544A-7EE6-4342-B048-85BDC9FD1C3A}</a:tableStyleId>
              </a:tblPr>
              <a:tblGrid>
                <a:gridCol w="588593">
                  <a:extLst>
                    <a:ext uri="{9D8B030D-6E8A-4147-A177-3AD203B41FA5}">
                      <a16:colId xmlns:a16="http://schemas.microsoft.com/office/drawing/2014/main" val="4285092102"/>
                    </a:ext>
                  </a:extLst>
                </a:gridCol>
                <a:gridCol w="1377950">
                  <a:extLst>
                    <a:ext uri="{9D8B030D-6E8A-4147-A177-3AD203B41FA5}">
                      <a16:colId xmlns:a16="http://schemas.microsoft.com/office/drawing/2014/main" val="976581825"/>
                    </a:ext>
                  </a:extLst>
                </a:gridCol>
                <a:gridCol w="6838950">
                  <a:extLst>
                    <a:ext uri="{9D8B030D-6E8A-4147-A177-3AD203B41FA5}">
                      <a16:colId xmlns:a16="http://schemas.microsoft.com/office/drawing/2014/main" val="1330471754"/>
                    </a:ext>
                  </a:extLst>
                </a:gridCol>
                <a:gridCol w="609600">
                  <a:extLst>
                    <a:ext uri="{9D8B030D-6E8A-4147-A177-3AD203B41FA5}">
                      <a16:colId xmlns:a16="http://schemas.microsoft.com/office/drawing/2014/main" val="769606962"/>
                    </a:ext>
                  </a:extLst>
                </a:gridCol>
                <a:gridCol w="1111250">
                  <a:extLst>
                    <a:ext uri="{9D8B030D-6E8A-4147-A177-3AD203B41FA5}">
                      <a16:colId xmlns:a16="http://schemas.microsoft.com/office/drawing/2014/main" val="1682946104"/>
                    </a:ext>
                  </a:extLst>
                </a:gridCol>
              </a:tblGrid>
              <a:tr h="287655">
                <a:tc>
                  <a:txBody>
                    <a:bodyPr/>
                    <a:lstStyle/>
                    <a:p>
                      <a:r>
                        <a:rPr lang="en-US" sz="1050" dirty="0" err="1"/>
                        <a:t>S.No</a:t>
                      </a:r>
                      <a:r>
                        <a:rPr lang="en-US" sz="1050" dirty="0"/>
                        <a:t>.</a:t>
                      </a:r>
                      <a:endParaRPr lang="en-IN" sz="1050" dirty="0"/>
                    </a:p>
                  </a:txBody>
                  <a:tcPr/>
                </a:tc>
                <a:tc>
                  <a:txBody>
                    <a:bodyPr/>
                    <a:lstStyle/>
                    <a:p>
                      <a:r>
                        <a:rPr lang="en-US" sz="1050" dirty="0"/>
                        <a:t>Type</a:t>
                      </a:r>
                      <a:endParaRPr lang="en-IN" sz="1050" dirty="0"/>
                    </a:p>
                  </a:txBody>
                  <a:tcPr/>
                </a:tc>
                <a:tc>
                  <a:txBody>
                    <a:bodyPr/>
                    <a:lstStyle/>
                    <a:p>
                      <a:r>
                        <a:rPr lang="en-US" sz="1050" dirty="0"/>
                        <a:t>Title/Link</a:t>
                      </a:r>
                      <a:endParaRPr lang="en-IN" sz="1050" dirty="0"/>
                    </a:p>
                  </a:txBody>
                  <a:tcPr/>
                </a:tc>
                <a:tc>
                  <a:txBody>
                    <a:bodyPr/>
                    <a:lstStyle/>
                    <a:p>
                      <a:r>
                        <a:rPr lang="en-US" sz="1050" dirty="0"/>
                        <a:t>Level</a:t>
                      </a:r>
                      <a:endParaRPr lang="en-IN" sz="1050" dirty="0"/>
                    </a:p>
                  </a:txBody>
                  <a:tcPr/>
                </a:tc>
                <a:tc>
                  <a:txBody>
                    <a:bodyPr/>
                    <a:lstStyle/>
                    <a:p>
                      <a:r>
                        <a:rPr lang="en-US" sz="1050" dirty="0"/>
                        <a:t>Duration</a:t>
                      </a:r>
                      <a:endParaRPr lang="en-IN" sz="1050" dirty="0"/>
                    </a:p>
                  </a:txBody>
                  <a:tcPr/>
                </a:tc>
                <a:extLst>
                  <a:ext uri="{0D108BD9-81ED-4DB2-BD59-A6C34878D82A}">
                    <a16:rowId xmlns:a16="http://schemas.microsoft.com/office/drawing/2014/main" val="1462501140"/>
                  </a:ext>
                </a:extLst>
              </a:tr>
              <a:tr h="212786">
                <a:tc>
                  <a:txBody>
                    <a:bodyPr/>
                    <a:lstStyle/>
                    <a:p>
                      <a:r>
                        <a:rPr lang="en-US" sz="1050" dirty="0"/>
                        <a:t>1</a:t>
                      </a:r>
                      <a:endParaRPr lang="en-IN" sz="1050" dirty="0"/>
                    </a:p>
                  </a:txBody>
                  <a:tcPr>
                    <a:solidFill>
                      <a:schemeClr val="bg2"/>
                    </a:solidFill>
                  </a:tcPr>
                </a:tc>
                <a:tc>
                  <a:txBody>
                    <a:bodyPr/>
                    <a:lstStyle/>
                    <a:p>
                      <a:r>
                        <a:rPr lang="en-US" sz="1050" dirty="0"/>
                        <a:t>Video</a:t>
                      </a:r>
                      <a:endParaRPr lang="en-IN" sz="1050" dirty="0"/>
                    </a:p>
                  </a:txBody>
                  <a:tcPr>
                    <a:solidFill>
                      <a:schemeClr val="bg2"/>
                    </a:solidFill>
                  </a:tcPr>
                </a:tc>
                <a:tc>
                  <a:txBody>
                    <a:bodyPr/>
                    <a:lstStyle/>
                    <a:p>
                      <a:r>
                        <a:rPr lang="en-US" sz="1050" dirty="0">
                          <a:hlinkClick r:id="rId2"/>
                        </a:rPr>
                        <a:t>Windows Virtual Desktop Essentials – Intro and Full Tour</a:t>
                      </a:r>
                      <a:endParaRPr lang="en-IN" sz="1050" dirty="0"/>
                    </a:p>
                  </a:txBody>
                  <a:tcPr>
                    <a:solidFill>
                      <a:schemeClr val="bg2"/>
                    </a:solidFill>
                  </a:tcPr>
                </a:tc>
                <a:tc>
                  <a:txBody>
                    <a:bodyPr/>
                    <a:lstStyle/>
                    <a:p>
                      <a:r>
                        <a:rPr lang="en-US" sz="1050" dirty="0"/>
                        <a:t>100</a:t>
                      </a:r>
                      <a:endParaRPr lang="en-IN" sz="1050" dirty="0"/>
                    </a:p>
                  </a:txBody>
                  <a:tcPr>
                    <a:solidFill>
                      <a:schemeClr val="bg2"/>
                    </a:solidFill>
                  </a:tcPr>
                </a:tc>
                <a:tc>
                  <a:txBody>
                    <a:bodyPr/>
                    <a:lstStyle/>
                    <a:p>
                      <a:r>
                        <a:rPr lang="en-US" sz="1050" dirty="0"/>
                        <a:t>9:15 min</a:t>
                      </a:r>
                      <a:endParaRPr lang="en-IN" sz="1050" dirty="0"/>
                    </a:p>
                  </a:txBody>
                  <a:tcPr>
                    <a:solidFill>
                      <a:schemeClr val="bg2"/>
                    </a:solidFill>
                  </a:tcPr>
                </a:tc>
                <a:extLst>
                  <a:ext uri="{0D108BD9-81ED-4DB2-BD59-A6C34878D82A}">
                    <a16:rowId xmlns:a16="http://schemas.microsoft.com/office/drawing/2014/main" val="3196498233"/>
                  </a:ext>
                </a:extLst>
              </a:tr>
              <a:tr h="354643">
                <a:tc>
                  <a:txBody>
                    <a:bodyPr/>
                    <a:lstStyle/>
                    <a:p>
                      <a:r>
                        <a:rPr lang="en-US" sz="1050" dirty="0"/>
                        <a:t>2</a:t>
                      </a:r>
                      <a:endParaRPr lang="en-IN" sz="1050" dirty="0"/>
                    </a:p>
                  </a:txBody>
                  <a:tcPr>
                    <a:solidFill>
                      <a:schemeClr val="bg2"/>
                    </a:solidFill>
                  </a:tcPr>
                </a:tc>
                <a:tc>
                  <a:txBody>
                    <a:bodyPr/>
                    <a:lstStyle/>
                    <a:p>
                      <a:r>
                        <a:rPr lang="en-US" sz="1050" dirty="0"/>
                        <a:t>Solution brief (Doc)</a:t>
                      </a:r>
                      <a:endParaRPr lang="en-IN" sz="1050" dirty="0"/>
                    </a:p>
                  </a:txBody>
                  <a:tcPr>
                    <a:solidFill>
                      <a:schemeClr val="bg2"/>
                    </a:solidFill>
                  </a:tcPr>
                </a:tc>
                <a:tc>
                  <a:txBody>
                    <a:bodyPr/>
                    <a:lstStyle/>
                    <a:p>
                      <a:r>
                        <a:rPr lang="en-US" sz="1050" dirty="0">
                          <a:hlinkClick r:id="rId3"/>
                        </a:rPr>
                        <a:t>Windows Virtual Desktop Value Prop</a:t>
                      </a:r>
                      <a:endParaRPr lang="en-IN" sz="1050" dirty="0"/>
                    </a:p>
                  </a:txBody>
                  <a:tcPr>
                    <a:solidFill>
                      <a:schemeClr val="bg2"/>
                    </a:solidFill>
                  </a:tcPr>
                </a:tc>
                <a:tc>
                  <a:txBody>
                    <a:bodyPr/>
                    <a:lstStyle/>
                    <a:p>
                      <a:r>
                        <a:rPr lang="en-US" sz="1050" dirty="0"/>
                        <a:t>100</a:t>
                      </a:r>
                      <a:endParaRPr lang="en-IN" sz="1050" dirty="0"/>
                    </a:p>
                  </a:txBody>
                  <a:tcPr>
                    <a:solidFill>
                      <a:schemeClr val="bg2"/>
                    </a:solidFill>
                  </a:tcPr>
                </a:tc>
                <a:tc>
                  <a:txBody>
                    <a:bodyPr/>
                    <a:lstStyle/>
                    <a:p>
                      <a:endParaRPr lang="en-IN" sz="1050" dirty="0"/>
                    </a:p>
                  </a:txBody>
                  <a:tcPr>
                    <a:solidFill>
                      <a:schemeClr val="bg2"/>
                    </a:solidFill>
                  </a:tcPr>
                </a:tc>
                <a:extLst>
                  <a:ext uri="{0D108BD9-81ED-4DB2-BD59-A6C34878D82A}">
                    <a16:rowId xmlns:a16="http://schemas.microsoft.com/office/drawing/2014/main" val="619524292"/>
                  </a:ext>
                </a:extLst>
              </a:tr>
              <a:tr h="212786">
                <a:tc>
                  <a:txBody>
                    <a:bodyPr/>
                    <a:lstStyle/>
                    <a:p>
                      <a:r>
                        <a:rPr lang="en-US" sz="1050" dirty="0"/>
                        <a:t>3</a:t>
                      </a:r>
                      <a:endParaRPr lang="en-IN" sz="1050" dirty="0"/>
                    </a:p>
                  </a:txBody>
                  <a:tcPr>
                    <a:solidFill>
                      <a:schemeClr val="bg2"/>
                    </a:solidFill>
                  </a:tcPr>
                </a:tc>
                <a:tc>
                  <a:txBody>
                    <a:bodyPr/>
                    <a:lstStyle/>
                    <a:p>
                      <a:endParaRPr lang="en-IN" sz="1050" dirty="0"/>
                    </a:p>
                  </a:txBody>
                  <a:tcPr>
                    <a:solidFill>
                      <a:schemeClr val="bg2"/>
                    </a:solidFill>
                  </a:tcPr>
                </a:tc>
                <a:tc>
                  <a:txBody>
                    <a:bodyPr/>
                    <a:lstStyle/>
                    <a:p>
                      <a:r>
                        <a:rPr lang="en-US" sz="1050" dirty="0">
                          <a:hlinkClick r:id="rId4"/>
                        </a:rPr>
                        <a:t>Windows Virtual Desktop L100 Overview</a:t>
                      </a:r>
                      <a:endParaRPr lang="en-IN" sz="1050" dirty="0"/>
                    </a:p>
                  </a:txBody>
                  <a:tcPr>
                    <a:solidFill>
                      <a:schemeClr val="bg2"/>
                    </a:solidFill>
                  </a:tcPr>
                </a:tc>
                <a:tc>
                  <a:txBody>
                    <a:bodyPr/>
                    <a:lstStyle/>
                    <a:p>
                      <a:r>
                        <a:rPr lang="en-US" sz="1050" dirty="0"/>
                        <a:t>100</a:t>
                      </a:r>
                      <a:endParaRPr lang="en-IN" sz="1050" dirty="0"/>
                    </a:p>
                  </a:txBody>
                  <a:tcPr>
                    <a:solidFill>
                      <a:schemeClr val="bg2"/>
                    </a:solidFill>
                  </a:tcPr>
                </a:tc>
                <a:tc>
                  <a:txBody>
                    <a:bodyPr/>
                    <a:lstStyle/>
                    <a:p>
                      <a:endParaRPr lang="en-IN" sz="1050" dirty="0"/>
                    </a:p>
                  </a:txBody>
                  <a:tcPr>
                    <a:solidFill>
                      <a:schemeClr val="bg2"/>
                    </a:solidFill>
                  </a:tcPr>
                </a:tc>
                <a:extLst>
                  <a:ext uri="{0D108BD9-81ED-4DB2-BD59-A6C34878D82A}">
                    <a16:rowId xmlns:a16="http://schemas.microsoft.com/office/drawing/2014/main" val="1914308126"/>
                  </a:ext>
                </a:extLst>
              </a:tr>
              <a:tr h="212786">
                <a:tc>
                  <a:txBody>
                    <a:bodyPr/>
                    <a:lstStyle/>
                    <a:p>
                      <a:r>
                        <a:rPr lang="en-US" sz="1050" dirty="0"/>
                        <a:t>4</a:t>
                      </a:r>
                      <a:endParaRPr lang="en-IN" sz="1050" dirty="0"/>
                    </a:p>
                  </a:txBody>
                  <a:tcPr>
                    <a:solidFill>
                      <a:schemeClr val="bg2"/>
                    </a:solidFill>
                  </a:tcPr>
                </a:tc>
                <a:tc>
                  <a:txBody>
                    <a:bodyPr/>
                    <a:lstStyle/>
                    <a:p>
                      <a:r>
                        <a:rPr lang="en-US" sz="1050" dirty="0"/>
                        <a:t>Webinar</a:t>
                      </a:r>
                      <a:endParaRPr lang="en-IN" sz="1050" dirty="0"/>
                    </a:p>
                  </a:txBody>
                  <a:tcPr>
                    <a:solidFill>
                      <a:schemeClr val="bg2"/>
                    </a:solidFill>
                  </a:tcPr>
                </a:tc>
                <a:tc>
                  <a:txBody>
                    <a:bodyPr/>
                    <a:lstStyle/>
                    <a:p>
                      <a:r>
                        <a:rPr lang="en-US" sz="1050" dirty="0">
                          <a:hlinkClick r:id="rId5"/>
                        </a:rPr>
                        <a:t>Windows Virtual Desktop – Partner Sales Training</a:t>
                      </a:r>
                      <a:endParaRPr lang="en-IN" sz="1050" dirty="0"/>
                    </a:p>
                  </a:txBody>
                  <a:tcPr>
                    <a:solidFill>
                      <a:schemeClr val="bg2"/>
                    </a:solidFill>
                  </a:tcPr>
                </a:tc>
                <a:tc>
                  <a:txBody>
                    <a:bodyPr/>
                    <a:lstStyle/>
                    <a:p>
                      <a:r>
                        <a:rPr lang="en-US" sz="1050" dirty="0"/>
                        <a:t>100</a:t>
                      </a:r>
                      <a:endParaRPr lang="en-IN" sz="1050" dirty="0"/>
                    </a:p>
                  </a:txBody>
                  <a:tcPr>
                    <a:solidFill>
                      <a:schemeClr val="bg2"/>
                    </a:solidFill>
                  </a:tcPr>
                </a:tc>
                <a:tc>
                  <a:txBody>
                    <a:bodyPr/>
                    <a:lstStyle/>
                    <a:p>
                      <a:r>
                        <a:rPr lang="en-US" sz="1050" dirty="0"/>
                        <a:t>2hr 05mins</a:t>
                      </a:r>
                      <a:endParaRPr lang="en-IN" sz="1050" dirty="0"/>
                    </a:p>
                  </a:txBody>
                  <a:tcPr>
                    <a:solidFill>
                      <a:schemeClr val="bg2"/>
                    </a:solidFill>
                  </a:tcPr>
                </a:tc>
                <a:extLst>
                  <a:ext uri="{0D108BD9-81ED-4DB2-BD59-A6C34878D82A}">
                    <a16:rowId xmlns:a16="http://schemas.microsoft.com/office/drawing/2014/main" val="3567522506"/>
                  </a:ext>
                </a:extLst>
              </a:tr>
              <a:tr h="212786">
                <a:tc>
                  <a:txBody>
                    <a:bodyPr/>
                    <a:lstStyle/>
                    <a:p>
                      <a:r>
                        <a:rPr lang="en-US" sz="1050" dirty="0"/>
                        <a:t>5</a:t>
                      </a:r>
                      <a:endParaRPr lang="en-IN" sz="1050" dirty="0"/>
                    </a:p>
                  </a:txBody>
                  <a:tcPr>
                    <a:solidFill>
                      <a:schemeClr val="bg2"/>
                    </a:solidFill>
                  </a:tcPr>
                </a:tc>
                <a:tc>
                  <a:txBody>
                    <a:bodyPr/>
                    <a:lstStyle/>
                    <a:p>
                      <a:r>
                        <a:rPr lang="en-US" sz="1050" dirty="0"/>
                        <a:t>PPT</a:t>
                      </a:r>
                      <a:endParaRPr lang="en-IN" sz="1050" dirty="0"/>
                    </a:p>
                  </a:txBody>
                  <a:tcPr>
                    <a:solidFill>
                      <a:schemeClr val="bg2"/>
                    </a:solidFill>
                  </a:tcPr>
                </a:tc>
                <a:tc>
                  <a:txBody>
                    <a:bodyPr/>
                    <a:lstStyle/>
                    <a:p>
                      <a:pPr algn="l">
                        <a:buFont typeface="Arial" panose="020B0604020202020204" pitchFamily="34" charset="0"/>
                        <a:buNone/>
                      </a:pPr>
                      <a:r>
                        <a:rPr lang="en-US" sz="1050" b="0" i="0" u="none" strike="noStrike" dirty="0">
                          <a:solidFill>
                            <a:srgbClr val="0078D7"/>
                          </a:solidFill>
                          <a:effectLst/>
                          <a:latin typeface="+mn-lt"/>
                          <a:hlinkClick r:id="rId6">
                            <a:extLst>
                              <a:ext uri="{A12FA001-AC4F-418D-AE19-62706E023703}">
                                <ahyp:hlinkClr xmlns:ahyp="http://schemas.microsoft.com/office/drawing/2018/hyperlinkcolor" val="tx"/>
                              </a:ext>
                            </a:extLst>
                          </a:hlinkClick>
                        </a:rPr>
                        <a:t>Windows Virtual Desktop partner and customer pitch deck</a:t>
                      </a:r>
                      <a:endParaRPr lang="en-US" sz="1050" b="0" i="0" dirty="0">
                        <a:solidFill>
                          <a:srgbClr val="000000"/>
                        </a:solidFill>
                        <a:effectLst/>
                        <a:latin typeface="+mn-lt"/>
                      </a:endParaRPr>
                    </a:p>
                  </a:txBody>
                  <a:tcPr>
                    <a:solidFill>
                      <a:schemeClr val="bg2"/>
                    </a:solidFill>
                  </a:tcPr>
                </a:tc>
                <a:tc>
                  <a:txBody>
                    <a:bodyPr/>
                    <a:lstStyle/>
                    <a:p>
                      <a:r>
                        <a:rPr lang="en-US" sz="1050" dirty="0"/>
                        <a:t>200</a:t>
                      </a:r>
                      <a:endParaRPr lang="en-IN" sz="1050" dirty="0"/>
                    </a:p>
                  </a:txBody>
                  <a:tcPr>
                    <a:solidFill>
                      <a:schemeClr val="bg2"/>
                    </a:solidFill>
                  </a:tcPr>
                </a:tc>
                <a:tc>
                  <a:txBody>
                    <a:bodyPr/>
                    <a:lstStyle/>
                    <a:p>
                      <a:endParaRPr lang="en-IN" sz="1050" dirty="0"/>
                    </a:p>
                  </a:txBody>
                  <a:tcPr>
                    <a:solidFill>
                      <a:schemeClr val="bg2"/>
                    </a:solidFill>
                  </a:tcPr>
                </a:tc>
                <a:extLst>
                  <a:ext uri="{0D108BD9-81ED-4DB2-BD59-A6C34878D82A}">
                    <a16:rowId xmlns:a16="http://schemas.microsoft.com/office/drawing/2014/main" val="866369989"/>
                  </a:ext>
                </a:extLst>
              </a:tr>
              <a:tr h="212786">
                <a:tc>
                  <a:txBody>
                    <a:bodyPr/>
                    <a:lstStyle/>
                    <a:p>
                      <a:r>
                        <a:rPr lang="en-US" sz="1050" dirty="0"/>
                        <a:t>6</a:t>
                      </a:r>
                      <a:endParaRPr lang="en-IN" sz="1050" dirty="0"/>
                    </a:p>
                  </a:txBody>
                  <a:tcPr>
                    <a:solidFill>
                      <a:schemeClr val="bg2"/>
                    </a:solidFill>
                  </a:tcPr>
                </a:tc>
                <a:tc>
                  <a:txBody>
                    <a:bodyPr/>
                    <a:lstStyle/>
                    <a:p>
                      <a:r>
                        <a:rPr lang="en-US" sz="1050" dirty="0"/>
                        <a:t>Video</a:t>
                      </a:r>
                      <a:endParaRPr lang="en-IN" sz="1050" dirty="0"/>
                    </a:p>
                  </a:txBody>
                  <a:tcPr>
                    <a:solidFill>
                      <a:schemeClr val="bg2"/>
                    </a:solidFill>
                  </a:tcPr>
                </a:tc>
                <a:tc>
                  <a:txBody>
                    <a:bodyPr/>
                    <a:lstStyle/>
                    <a:p>
                      <a:r>
                        <a:rPr lang="en-US" sz="1050" dirty="0">
                          <a:hlinkClick r:id="rId7"/>
                        </a:rPr>
                        <a:t>Introducing Windows Virtual Desktop on Azure </a:t>
                      </a:r>
                      <a:endParaRPr lang="en-IN" sz="1050" dirty="0"/>
                    </a:p>
                  </a:txBody>
                  <a:tcPr>
                    <a:solidFill>
                      <a:schemeClr val="bg2"/>
                    </a:solidFill>
                  </a:tcPr>
                </a:tc>
                <a:tc>
                  <a:txBody>
                    <a:bodyPr/>
                    <a:lstStyle/>
                    <a:p>
                      <a:r>
                        <a:rPr lang="en-US" sz="1050" dirty="0"/>
                        <a:t>200</a:t>
                      </a:r>
                      <a:endParaRPr lang="en-IN" sz="1050" dirty="0"/>
                    </a:p>
                  </a:txBody>
                  <a:tcPr>
                    <a:solidFill>
                      <a:schemeClr val="bg2"/>
                    </a:solidFill>
                  </a:tcPr>
                </a:tc>
                <a:tc>
                  <a:txBody>
                    <a:bodyPr/>
                    <a:lstStyle/>
                    <a:p>
                      <a:r>
                        <a:rPr lang="en-US" sz="1050" dirty="0"/>
                        <a:t>14:25 mins</a:t>
                      </a:r>
                      <a:endParaRPr lang="en-IN" sz="1050" dirty="0"/>
                    </a:p>
                  </a:txBody>
                  <a:tcPr>
                    <a:solidFill>
                      <a:schemeClr val="bg2"/>
                    </a:solidFill>
                  </a:tcPr>
                </a:tc>
                <a:extLst>
                  <a:ext uri="{0D108BD9-81ED-4DB2-BD59-A6C34878D82A}">
                    <a16:rowId xmlns:a16="http://schemas.microsoft.com/office/drawing/2014/main" val="1007890836"/>
                  </a:ext>
                </a:extLst>
              </a:tr>
              <a:tr h="638357">
                <a:tc>
                  <a:txBody>
                    <a:bodyPr/>
                    <a:lstStyle/>
                    <a:p>
                      <a:r>
                        <a:rPr lang="en-US" sz="1050" dirty="0"/>
                        <a:t>7</a:t>
                      </a:r>
                      <a:endParaRPr lang="en-IN" sz="1050" dirty="0"/>
                    </a:p>
                  </a:txBody>
                  <a:tcPr>
                    <a:solidFill>
                      <a:schemeClr val="bg2"/>
                    </a:solidFill>
                  </a:tcPr>
                </a:tc>
                <a:tc>
                  <a:txBody>
                    <a:bodyPr/>
                    <a:lstStyle/>
                    <a:p>
                      <a:r>
                        <a:rPr lang="en-US" sz="1050" dirty="0"/>
                        <a:t>Video</a:t>
                      </a:r>
                      <a:endParaRPr lang="en-IN" sz="1050" dirty="0"/>
                    </a:p>
                  </a:txBody>
                  <a:tcPr>
                    <a:solidFill>
                      <a:schemeClr val="bg2"/>
                    </a:solidFill>
                  </a:tcPr>
                </a:tc>
                <a:tc>
                  <a:txBody>
                    <a:bodyPr/>
                    <a:lstStyle/>
                    <a:p>
                      <a:r>
                        <a:rPr lang="en-US" sz="1050" dirty="0"/>
                        <a:t>Windows Virtual Desktop How To:</a:t>
                      </a:r>
                    </a:p>
                    <a:p>
                      <a:r>
                        <a:rPr lang="en-IN" sz="1050" dirty="0">
                          <a:hlinkClick r:id="rId8"/>
                        </a:rPr>
                        <a:t>Step 1: Prepare </a:t>
                      </a:r>
                      <a:endParaRPr lang="en-IN" sz="1050" dirty="0"/>
                    </a:p>
                    <a:p>
                      <a:r>
                        <a:rPr lang="en-IN" sz="1050" dirty="0">
                          <a:hlinkClick r:id="rId8"/>
                        </a:rPr>
                        <a:t>Step 2: Deploy</a:t>
                      </a:r>
                      <a:endParaRPr lang="en-IN" sz="1050" dirty="0"/>
                    </a:p>
                    <a:p>
                      <a:r>
                        <a:rPr lang="en-IN" sz="1050" dirty="0">
                          <a:hlinkClick r:id="rId9"/>
                        </a:rPr>
                        <a:t>Step 3: Optimize</a:t>
                      </a:r>
                      <a:endParaRPr lang="en-IN" sz="1050" dirty="0"/>
                    </a:p>
                  </a:txBody>
                  <a:tcPr>
                    <a:solidFill>
                      <a:schemeClr val="bg2"/>
                    </a:solidFill>
                  </a:tcPr>
                </a:tc>
                <a:tc>
                  <a:txBody>
                    <a:bodyPr/>
                    <a:lstStyle/>
                    <a:p>
                      <a:r>
                        <a:rPr lang="en-US" sz="1050" dirty="0"/>
                        <a:t>200</a:t>
                      </a:r>
                      <a:endParaRPr lang="en-IN" sz="1050" dirty="0"/>
                    </a:p>
                  </a:txBody>
                  <a:tcPr>
                    <a:solidFill>
                      <a:schemeClr val="bg2"/>
                    </a:solidFill>
                  </a:tcPr>
                </a:tc>
                <a:tc>
                  <a:txBody>
                    <a:bodyPr/>
                    <a:lstStyle/>
                    <a:p>
                      <a:endParaRPr lang="en-US" sz="1050" dirty="0"/>
                    </a:p>
                    <a:p>
                      <a:r>
                        <a:rPr lang="en-IN" sz="1050" dirty="0"/>
                        <a:t>9:34 mins</a:t>
                      </a:r>
                    </a:p>
                    <a:p>
                      <a:r>
                        <a:rPr lang="en-IN" sz="1050" dirty="0"/>
                        <a:t>11:43 mins</a:t>
                      </a:r>
                    </a:p>
                    <a:p>
                      <a:r>
                        <a:rPr lang="en-IN" sz="1050" dirty="0"/>
                        <a:t>12:58 mins</a:t>
                      </a:r>
                    </a:p>
                  </a:txBody>
                  <a:tcPr>
                    <a:solidFill>
                      <a:schemeClr val="bg2"/>
                    </a:solidFill>
                  </a:tcPr>
                </a:tc>
                <a:extLst>
                  <a:ext uri="{0D108BD9-81ED-4DB2-BD59-A6C34878D82A}">
                    <a16:rowId xmlns:a16="http://schemas.microsoft.com/office/drawing/2014/main" val="3556688560"/>
                  </a:ext>
                </a:extLst>
              </a:tr>
              <a:tr h="212786">
                <a:tc>
                  <a:txBody>
                    <a:bodyPr/>
                    <a:lstStyle/>
                    <a:p>
                      <a:r>
                        <a:rPr lang="en-US" sz="1050" dirty="0"/>
                        <a:t>8</a:t>
                      </a:r>
                      <a:endParaRPr lang="en-IN" sz="1050" dirty="0"/>
                    </a:p>
                  </a:txBody>
                  <a:tcPr>
                    <a:solidFill>
                      <a:schemeClr val="bg2"/>
                    </a:solidFill>
                  </a:tcPr>
                </a:tc>
                <a:tc>
                  <a:txBody>
                    <a:bodyPr/>
                    <a:lstStyle/>
                    <a:p>
                      <a:r>
                        <a:rPr lang="en-US" sz="1050" dirty="0"/>
                        <a:t>PPT</a:t>
                      </a:r>
                      <a:endParaRPr lang="en-IN" sz="1050" dirty="0"/>
                    </a:p>
                  </a:txBody>
                  <a:tcPr>
                    <a:solidFill>
                      <a:schemeClr val="bg2"/>
                    </a:solidFill>
                  </a:tcPr>
                </a:tc>
                <a:tc>
                  <a:txBody>
                    <a:bodyPr/>
                    <a:lstStyle/>
                    <a:p>
                      <a:r>
                        <a:rPr lang="en-US" sz="1050" dirty="0">
                          <a:hlinkClick r:id="rId10"/>
                        </a:rPr>
                        <a:t>Expand Your Virtualization Practice with Windows Virtual Desktop</a:t>
                      </a:r>
                      <a:endParaRPr lang="en-IN" sz="1050" dirty="0"/>
                    </a:p>
                  </a:txBody>
                  <a:tcPr>
                    <a:solidFill>
                      <a:schemeClr val="bg2"/>
                    </a:solidFill>
                  </a:tcPr>
                </a:tc>
                <a:tc>
                  <a:txBody>
                    <a:bodyPr/>
                    <a:lstStyle/>
                    <a:p>
                      <a:r>
                        <a:rPr lang="en-US" sz="1050" dirty="0"/>
                        <a:t>200</a:t>
                      </a:r>
                      <a:endParaRPr lang="en-IN" sz="1050" dirty="0"/>
                    </a:p>
                  </a:txBody>
                  <a:tcPr>
                    <a:solidFill>
                      <a:schemeClr val="bg2"/>
                    </a:solidFill>
                  </a:tcPr>
                </a:tc>
                <a:tc>
                  <a:txBody>
                    <a:bodyPr/>
                    <a:lstStyle/>
                    <a:p>
                      <a:r>
                        <a:rPr lang="en-US" sz="1050" dirty="0"/>
                        <a:t>45 mins</a:t>
                      </a:r>
                      <a:endParaRPr lang="en-IN" sz="1050" dirty="0"/>
                    </a:p>
                  </a:txBody>
                  <a:tcPr>
                    <a:solidFill>
                      <a:schemeClr val="bg2"/>
                    </a:solidFill>
                  </a:tcPr>
                </a:tc>
                <a:extLst>
                  <a:ext uri="{0D108BD9-81ED-4DB2-BD59-A6C34878D82A}">
                    <a16:rowId xmlns:a16="http://schemas.microsoft.com/office/drawing/2014/main" val="3837435524"/>
                  </a:ext>
                </a:extLst>
              </a:tr>
              <a:tr h="212786">
                <a:tc>
                  <a:txBody>
                    <a:bodyPr/>
                    <a:lstStyle/>
                    <a:p>
                      <a:r>
                        <a:rPr lang="en-US" sz="1050" dirty="0"/>
                        <a:t>9</a:t>
                      </a:r>
                      <a:endParaRPr lang="en-IN" sz="1050" dirty="0"/>
                    </a:p>
                  </a:txBody>
                  <a:tcPr>
                    <a:solidFill>
                      <a:schemeClr val="bg2"/>
                    </a:solidFill>
                  </a:tcPr>
                </a:tc>
                <a:tc>
                  <a:txBody>
                    <a:bodyPr/>
                    <a:lstStyle/>
                    <a:p>
                      <a:r>
                        <a:rPr lang="en-US" sz="1050" dirty="0"/>
                        <a:t>PPT</a:t>
                      </a:r>
                      <a:endParaRPr lang="en-IN" sz="1050" dirty="0"/>
                    </a:p>
                  </a:txBody>
                  <a:tcPr>
                    <a:solidFill>
                      <a:schemeClr val="bg2"/>
                    </a:solidFill>
                  </a:tcPr>
                </a:tc>
                <a:tc>
                  <a:txBody>
                    <a:bodyPr/>
                    <a:lstStyle/>
                    <a:p>
                      <a:r>
                        <a:rPr lang="en-US" sz="1050" dirty="0">
                          <a:hlinkClick r:id="rId11"/>
                        </a:rPr>
                        <a:t>Windows Virtual Desktop Lighthouse Program – Partner Guide</a:t>
                      </a:r>
                      <a:endParaRPr lang="en-IN" sz="1050" dirty="0"/>
                    </a:p>
                  </a:txBody>
                  <a:tcPr>
                    <a:solidFill>
                      <a:schemeClr val="bg2"/>
                    </a:solidFill>
                  </a:tcPr>
                </a:tc>
                <a:tc>
                  <a:txBody>
                    <a:bodyPr/>
                    <a:lstStyle/>
                    <a:p>
                      <a:endParaRPr lang="en-IN" sz="1050" dirty="0"/>
                    </a:p>
                  </a:txBody>
                  <a:tcPr>
                    <a:solidFill>
                      <a:schemeClr val="bg2"/>
                    </a:solidFill>
                  </a:tcPr>
                </a:tc>
                <a:tc>
                  <a:txBody>
                    <a:bodyPr/>
                    <a:lstStyle/>
                    <a:p>
                      <a:endParaRPr lang="en-IN" sz="1050" dirty="0"/>
                    </a:p>
                  </a:txBody>
                  <a:tcPr>
                    <a:solidFill>
                      <a:schemeClr val="bg2"/>
                    </a:solidFill>
                  </a:tcPr>
                </a:tc>
                <a:extLst>
                  <a:ext uri="{0D108BD9-81ED-4DB2-BD59-A6C34878D82A}">
                    <a16:rowId xmlns:a16="http://schemas.microsoft.com/office/drawing/2014/main" val="2135910997"/>
                  </a:ext>
                </a:extLst>
              </a:tr>
              <a:tr h="212786">
                <a:tc>
                  <a:txBody>
                    <a:bodyPr/>
                    <a:lstStyle/>
                    <a:p>
                      <a:r>
                        <a:rPr lang="en-US" sz="1050" dirty="0"/>
                        <a:t>10</a:t>
                      </a:r>
                      <a:endParaRPr lang="en-IN" sz="1050" dirty="0"/>
                    </a:p>
                  </a:txBody>
                  <a:tcPr>
                    <a:solidFill>
                      <a:schemeClr val="bg2"/>
                    </a:solidFill>
                  </a:tcPr>
                </a:tc>
                <a:tc>
                  <a:txBody>
                    <a:bodyPr/>
                    <a:lstStyle/>
                    <a:p>
                      <a:r>
                        <a:rPr lang="en-US" sz="1050" dirty="0"/>
                        <a:t>Docs</a:t>
                      </a:r>
                      <a:endParaRPr lang="en-IN" sz="1050" dirty="0"/>
                    </a:p>
                  </a:txBody>
                  <a:tcPr>
                    <a:solidFill>
                      <a:schemeClr val="bg2"/>
                    </a:solidFill>
                  </a:tcPr>
                </a:tc>
                <a:tc>
                  <a:txBody>
                    <a:bodyPr/>
                    <a:lstStyle/>
                    <a:p>
                      <a:r>
                        <a:rPr lang="en-US" sz="1050" dirty="0"/>
                        <a:t>Learning Path: </a:t>
                      </a:r>
                      <a:r>
                        <a:rPr lang="en-US" sz="1050" dirty="0">
                          <a:hlinkClick r:id="rId12"/>
                        </a:rPr>
                        <a:t>Deliver remote desktops and apps from Azure with Windows Virtual Desktop</a:t>
                      </a:r>
                      <a:endParaRPr lang="en-IN" sz="1050" dirty="0"/>
                    </a:p>
                  </a:txBody>
                  <a:tcPr>
                    <a:solidFill>
                      <a:schemeClr val="bg2"/>
                    </a:solidFill>
                  </a:tcPr>
                </a:tc>
                <a:tc>
                  <a:txBody>
                    <a:bodyPr/>
                    <a:lstStyle/>
                    <a:p>
                      <a:r>
                        <a:rPr lang="en-US" sz="1050" dirty="0"/>
                        <a:t>200</a:t>
                      </a:r>
                      <a:endParaRPr lang="en-IN" sz="1050" dirty="0"/>
                    </a:p>
                  </a:txBody>
                  <a:tcPr>
                    <a:solidFill>
                      <a:schemeClr val="bg2"/>
                    </a:solidFill>
                  </a:tcPr>
                </a:tc>
                <a:tc>
                  <a:txBody>
                    <a:bodyPr/>
                    <a:lstStyle/>
                    <a:p>
                      <a:r>
                        <a:rPr lang="en-US" sz="1050" dirty="0"/>
                        <a:t>1hr 32 mins</a:t>
                      </a:r>
                      <a:endParaRPr lang="en-IN" sz="1050" dirty="0"/>
                    </a:p>
                  </a:txBody>
                  <a:tcPr>
                    <a:solidFill>
                      <a:schemeClr val="bg2"/>
                    </a:solidFill>
                  </a:tcPr>
                </a:tc>
                <a:extLst>
                  <a:ext uri="{0D108BD9-81ED-4DB2-BD59-A6C34878D82A}">
                    <a16:rowId xmlns:a16="http://schemas.microsoft.com/office/drawing/2014/main" val="1247711612"/>
                  </a:ext>
                </a:extLst>
              </a:tr>
              <a:tr h="287655">
                <a:tc>
                  <a:txBody>
                    <a:bodyPr/>
                    <a:lstStyle/>
                    <a:p>
                      <a:r>
                        <a:rPr lang="en-US" sz="1050" dirty="0"/>
                        <a:t>11</a:t>
                      </a:r>
                      <a:endParaRPr lang="en-IN" sz="1050" dirty="0"/>
                    </a:p>
                  </a:txBody>
                  <a:tcPr>
                    <a:solidFill>
                      <a:schemeClr val="bg2"/>
                    </a:solidFill>
                  </a:tcPr>
                </a:tc>
                <a:tc>
                  <a:txBody>
                    <a:bodyPr/>
                    <a:lstStyle/>
                    <a:p>
                      <a:r>
                        <a:rPr lang="en-US" sz="1050" dirty="0" err="1"/>
                        <a:t>PPT+Demo</a:t>
                      </a:r>
                      <a:endParaRPr lang="en-IN" sz="1050" dirty="0"/>
                    </a:p>
                  </a:txBody>
                  <a:tcPr>
                    <a:solidFill>
                      <a:schemeClr val="bg2"/>
                    </a:solidFill>
                  </a:tcPr>
                </a:tc>
                <a:tc>
                  <a:txBody>
                    <a:bodyPr/>
                    <a:lstStyle/>
                    <a:p>
                      <a:r>
                        <a:rPr lang="en-US" sz="1050" dirty="0">
                          <a:hlinkClick r:id="rId13"/>
                        </a:rPr>
                        <a:t>Windows Virtual Desktop Deployment Deep Dive</a:t>
                      </a:r>
                      <a:endParaRPr lang="en-IN" sz="1050" dirty="0"/>
                    </a:p>
                  </a:txBody>
                  <a:tcPr>
                    <a:solidFill>
                      <a:schemeClr val="bg2"/>
                    </a:solidFill>
                  </a:tcPr>
                </a:tc>
                <a:tc>
                  <a:txBody>
                    <a:bodyPr/>
                    <a:lstStyle/>
                    <a:p>
                      <a:r>
                        <a:rPr lang="en-US" sz="1050" dirty="0"/>
                        <a:t>300</a:t>
                      </a:r>
                      <a:endParaRPr lang="en-IN" sz="1050" dirty="0"/>
                    </a:p>
                  </a:txBody>
                  <a:tcPr>
                    <a:solidFill>
                      <a:schemeClr val="bg2"/>
                    </a:solidFill>
                  </a:tcPr>
                </a:tc>
                <a:tc>
                  <a:txBody>
                    <a:bodyPr/>
                    <a:lstStyle/>
                    <a:p>
                      <a:endParaRPr lang="en-IN" sz="1050" dirty="0"/>
                    </a:p>
                  </a:txBody>
                  <a:tcPr>
                    <a:solidFill>
                      <a:schemeClr val="bg2"/>
                    </a:solidFill>
                  </a:tcPr>
                </a:tc>
                <a:extLst>
                  <a:ext uri="{0D108BD9-81ED-4DB2-BD59-A6C34878D82A}">
                    <a16:rowId xmlns:a16="http://schemas.microsoft.com/office/drawing/2014/main" val="493552271"/>
                  </a:ext>
                </a:extLst>
              </a:tr>
              <a:tr h="287655">
                <a:tc>
                  <a:txBody>
                    <a:bodyPr/>
                    <a:lstStyle/>
                    <a:p>
                      <a:r>
                        <a:rPr lang="en-US" sz="1050" dirty="0"/>
                        <a:t>12</a:t>
                      </a:r>
                      <a:endParaRPr lang="en-IN" sz="1050" dirty="0"/>
                    </a:p>
                  </a:txBody>
                  <a:tcPr>
                    <a:solidFill>
                      <a:schemeClr val="bg2"/>
                    </a:solidFill>
                  </a:tcPr>
                </a:tc>
                <a:tc>
                  <a:txBody>
                    <a:bodyPr/>
                    <a:lstStyle/>
                    <a:p>
                      <a:r>
                        <a:rPr lang="en-US" sz="1050" dirty="0"/>
                        <a:t>Video</a:t>
                      </a:r>
                      <a:endParaRPr lang="en-IN" sz="1050" dirty="0"/>
                    </a:p>
                  </a:txBody>
                  <a:tcPr>
                    <a:solidFill>
                      <a:schemeClr val="bg2"/>
                    </a:solidFill>
                  </a:tcPr>
                </a:tc>
                <a:tc>
                  <a:txBody>
                    <a:bodyPr/>
                    <a:lstStyle/>
                    <a:p>
                      <a:r>
                        <a:rPr lang="en-US" sz="1050" dirty="0">
                          <a:hlinkClick r:id="rId14"/>
                        </a:rPr>
                        <a:t>Windows Virtual Desktop – User experience overview</a:t>
                      </a:r>
                      <a:endParaRPr lang="en-IN" sz="1050" dirty="0"/>
                    </a:p>
                  </a:txBody>
                  <a:tcPr>
                    <a:solidFill>
                      <a:schemeClr val="bg2"/>
                    </a:solidFill>
                  </a:tcPr>
                </a:tc>
                <a:tc>
                  <a:txBody>
                    <a:bodyPr/>
                    <a:lstStyle/>
                    <a:p>
                      <a:r>
                        <a:rPr lang="en-US" sz="1050" dirty="0"/>
                        <a:t>300</a:t>
                      </a:r>
                      <a:endParaRPr lang="en-IN" sz="1050" dirty="0"/>
                    </a:p>
                  </a:txBody>
                  <a:tcPr>
                    <a:solidFill>
                      <a:schemeClr val="bg2"/>
                    </a:solidFill>
                  </a:tcPr>
                </a:tc>
                <a:tc>
                  <a:txBody>
                    <a:bodyPr/>
                    <a:lstStyle/>
                    <a:p>
                      <a:endParaRPr lang="en-IN" sz="1050" dirty="0"/>
                    </a:p>
                  </a:txBody>
                  <a:tcPr>
                    <a:solidFill>
                      <a:schemeClr val="bg2"/>
                    </a:solidFill>
                  </a:tcPr>
                </a:tc>
                <a:extLst>
                  <a:ext uri="{0D108BD9-81ED-4DB2-BD59-A6C34878D82A}">
                    <a16:rowId xmlns:a16="http://schemas.microsoft.com/office/drawing/2014/main" val="2637075711"/>
                  </a:ext>
                </a:extLst>
              </a:tr>
              <a:tr h="287655">
                <a:tc>
                  <a:txBody>
                    <a:bodyPr/>
                    <a:lstStyle/>
                    <a:p>
                      <a:r>
                        <a:rPr lang="en-US" sz="1050" dirty="0"/>
                        <a:t>13</a:t>
                      </a:r>
                      <a:endParaRPr lang="en-IN" sz="1050" dirty="0"/>
                    </a:p>
                  </a:txBody>
                  <a:tcPr>
                    <a:solidFill>
                      <a:schemeClr val="bg2"/>
                    </a:solidFill>
                  </a:tcPr>
                </a:tc>
                <a:tc>
                  <a:txBody>
                    <a:bodyPr/>
                    <a:lstStyle/>
                    <a:p>
                      <a:r>
                        <a:rPr lang="en-US" sz="1050" dirty="0"/>
                        <a:t>Video</a:t>
                      </a:r>
                      <a:endParaRPr lang="en-IN" sz="1050" dirty="0"/>
                    </a:p>
                  </a:txBody>
                  <a:tcPr>
                    <a:solidFill>
                      <a:schemeClr val="bg2"/>
                    </a:solidFill>
                  </a:tcPr>
                </a:tc>
                <a:tc>
                  <a:txBody>
                    <a:bodyPr/>
                    <a:lstStyle/>
                    <a:p>
                      <a:r>
                        <a:rPr lang="en-US" sz="1050" dirty="0">
                          <a:hlinkClick r:id="rId15"/>
                        </a:rPr>
                        <a:t>Accelerate Your Windows Virtual Desktop Deployment</a:t>
                      </a:r>
                      <a:endParaRPr lang="en-IN" sz="1050" dirty="0"/>
                    </a:p>
                  </a:txBody>
                  <a:tcPr>
                    <a:solidFill>
                      <a:schemeClr val="bg2"/>
                    </a:solidFill>
                  </a:tcPr>
                </a:tc>
                <a:tc>
                  <a:txBody>
                    <a:bodyPr/>
                    <a:lstStyle/>
                    <a:p>
                      <a:r>
                        <a:rPr lang="en-US" sz="1050" dirty="0"/>
                        <a:t>300</a:t>
                      </a:r>
                      <a:endParaRPr lang="en-IN" sz="1050" dirty="0"/>
                    </a:p>
                  </a:txBody>
                  <a:tcPr>
                    <a:solidFill>
                      <a:schemeClr val="bg2"/>
                    </a:solidFill>
                  </a:tcPr>
                </a:tc>
                <a:tc>
                  <a:txBody>
                    <a:bodyPr/>
                    <a:lstStyle/>
                    <a:p>
                      <a:r>
                        <a:rPr lang="en-US" sz="1050" dirty="0"/>
                        <a:t>35:43 mins</a:t>
                      </a:r>
                      <a:endParaRPr lang="en-IN" sz="1050" dirty="0"/>
                    </a:p>
                  </a:txBody>
                  <a:tcPr>
                    <a:solidFill>
                      <a:schemeClr val="bg2"/>
                    </a:solidFill>
                  </a:tcPr>
                </a:tc>
                <a:extLst>
                  <a:ext uri="{0D108BD9-81ED-4DB2-BD59-A6C34878D82A}">
                    <a16:rowId xmlns:a16="http://schemas.microsoft.com/office/drawing/2014/main" val="1545414987"/>
                  </a:ext>
                </a:extLst>
              </a:tr>
            </a:tbl>
          </a:graphicData>
        </a:graphic>
      </p:graphicFrame>
      <p:sp>
        <p:nvSpPr>
          <p:cNvPr id="5" name="Title 1">
            <a:extLst>
              <a:ext uri="{FF2B5EF4-FFF2-40B4-BE49-F238E27FC236}">
                <a16:creationId xmlns:a16="http://schemas.microsoft.com/office/drawing/2014/main" id="{C75773EC-AE8B-4726-8E70-9C2709BE311A}"/>
              </a:ext>
            </a:extLst>
          </p:cNvPr>
          <p:cNvSpPr txBox="1">
            <a:spLocks/>
          </p:cNvSpPr>
          <p:nvPr/>
        </p:nvSpPr>
        <p:spPr>
          <a:xfrm>
            <a:off x="296594" y="182880"/>
            <a:ext cx="10515600" cy="6285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b="1" i="0" dirty="0">
                <a:effectLst/>
                <a:latin typeface="Segoe UI" panose="020B0502040204020203" pitchFamily="34" charset="0"/>
              </a:rPr>
              <a:t>Wave 1 materials: </a:t>
            </a:r>
            <a:r>
              <a:rPr lang="en-US" sz="2700" dirty="0">
                <a:latin typeface="Segoe UI Semibold" panose="020B0702040204020203" pitchFamily="34" charset="0"/>
                <a:cs typeface="Segoe UI Semibold" panose="020B0702040204020203" pitchFamily="34" charset="0"/>
              </a:rPr>
              <a:t>Online/on-demand Learning resources</a:t>
            </a:r>
          </a:p>
        </p:txBody>
      </p:sp>
      <p:sp>
        <p:nvSpPr>
          <p:cNvPr id="9" name="TextBox 8">
            <a:extLst>
              <a:ext uri="{FF2B5EF4-FFF2-40B4-BE49-F238E27FC236}">
                <a16:creationId xmlns:a16="http://schemas.microsoft.com/office/drawing/2014/main" id="{7703392F-4DF2-4C05-9D55-8581C7C248B1}"/>
              </a:ext>
            </a:extLst>
          </p:cNvPr>
          <p:cNvSpPr txBox="1"/>
          <p:nvPr/>
        </p:nvSpPr>
        <p:spPr>
          <a:xfrm>
            <a:off x="389307" y="6469453"/>
            <a:ext cx="238564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Last updated: 25 Mar 2020</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6061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929CD89-1800-4F23-B2EB-53BE9666A0C2}"/>
              </a:ext>
            </a:extLst>
          </p:cNvPr>
          <p:cNvGraphicFramePr>
            <a:graphicFrameLocks noGrp="1"/>
          </p:cNvGraphicFramePr>
          <p:nvPr>
            <p:ph idx="1"/>
            <p:extLst>
              <p:ext uri="{D42A27DB-BD31-4B8C-83A1-F6EECF244321}">
                <p14:modId xmlns:p14="http://schemas.microsoft.com/office/powerpoint/2010/main" val="1706413700"/>
              </p:ext>
            </p:extLst>
          </p:nvPr>
        </p:nvGraphicFramePr>
        <p:xfrm>
          <a:off x="389307" y="879865"/>
          <a:ext cx="10515599" cy="5429250"/>
        </p:xfrm>
        <a:graphic>
          <a:graphicData uri="http://schemas.openxmlformats.org/drawingml/2006/table">
            <a:tbl>
              <a:tblPr firstRow="1" bandRow="1">
                <a:tableStyleId>{5C22544A-7EE6-4342-B048-85BDC9FD1C3A}</a:tableStyleId>
              </a:tblPr>
              <a:tblGrid>
                <a:gridCol w="597855">
                  <a:extLst>
                    <a:ext uri="{9D8B030D-6E8A-4147-A177-3AD203B41FA5}">
                      <a16:colId xmlns:a16="http://schemas.microsoft.com/office/drawing/2014/main" val="4285092102"/>
                    </a:ext>
                  </a:extLst>
                </a:gridCol>
                <a:gridCol w="1371475">
                  <a:extLst>
                    <a:ext uri="{9D8B030D-6E8A-4147-A177-3AD203B41FA5}">
                      <a16:colId xmlns:a16="http://schemas.microsoft.com/office/drawing/2014/main" val="976581825"/>
                    </a:ext>
                  </a:extLst>
                </a:gridCol>
                <a:gridCol w="6848198">
                  <a:extLst>
                    <a:ext uri="{9D8B030D-6E8A-4147-A177-3AD203B41FA5}">
                      <a16:colId xmlns:a16="http://schemas.microsoft.com/office/drawing/2014/main" val="1330471754"/>
                    </a:ext>
                  </a:extLst>
                </a:gridCol>
                <a:gridCol w="604008">
                  <a:extLst>
                    <a:ext uri="{9D8B030D-6E8A-4147-A177-3AD203B41FA5}">
                      <a16:colId xmlns:a16="http://schemas.microsoft.com/office/drawing/2014/main" val="769606962"/>
                    </a:ext>
                  </a:extLst>
                </a:gridCol>
                <a:gridCol w="1094063">
                  <a:extLst>
                    <a:ext uri="{9D8B030D-6E8A-4147-A177-3AD203B41FA5}">
                      <a16:colId xmlns:a16="http://schemas.microsoft.com/office/drawing/2014/main" val="1682946104"/>
                    </a:ext>
                  </a:extLst>
                </a:gridCol>
              </a:tblGrid>
              <a:tr h="287655">
                <a:tc>
                  <a:txBody>
                    <a:bodyPr/>
                    <a:lstStyle/>
                    <a:p>
                      <a:r>
                        <a:rPr lang="en-US" sz="1050" dirty="0" err="1"/>
                        <a:t>S.No</a:t>
                      </a:r>
                      <a:r>
                        <a:rPr lang="en-US" sz="1050" dirty="0"/>
                        <a:t>.</a:t>
                      </a:r>
                      <a:endParaRPr lang="en-IN" sz="1050" dirty="0"/>
                    </a:p>
                  </a:txBody>
                  <a:tcPr/>
                </a:tc>
                <a:tc>
                  <a:txBody>
                    <a:bodyPr/>
                    <a:lstStyle/>
                    <a:p>
                      <a:r>
                        <a:rPr lang="en-US" sz="1050" dirty="0"/>
                        <a:t>Type</a:t>
                      </a:r>
                      <a:endParaRPr lang="en-IN" sz="1050" dirty="0"/>
                    </a:p>
                  </a:txBody>
                  <a:tcPr/>
                </a:tc>
                <a:tc>
                  <a:txBody>
                    <a:bodyPr/>
                    <a:lstStyle/>
                    <a:p>
                      <a:r>
                        <a:rPr lang="en-US" sz="1050" dirty="0"/>
                        <a:t>Title/Link</a:t>
                      </a:r>
                      <a:endParaRPr lang="en-IN" sz="1050" dirty="0"/>
                    </a:p>
                  </a:txBody>
                  <a:tcPr/>
                </a:tc>
                <a:tc>
                  <a:txBody>
                    <a:bodyPr/>
                    <a:lstStyle/>
                    <a:p>
                      <a:r>
                        <a:rPr lang="en-US" sz="1050" dirty="0"/>
                        <a:t>Level</a:t>
                      </a:r>
                      <a:endParaRPr lang="en-IN" sz="1050" dirty="0"/>
                    </a:p>
                  </a:txBody>
                  <a:tcPr/>
                </a:tc>
                <a:tc>
                  <a:txBody>
                    <a:bodyPr/>
                    <a:lstStyle/>
                    <a:p>
                      <a:r>
                        <a:rPr lang="en-US" sz="1050" dirty="0"/>
                        <a:t>Duration</a:t>
                      </a:r>
                      <a:endParaRPr lang="en-IN" sz="1050" dirty="0"/>
                    </a:p>
                  </a:txBody>
                  <a:tcPr/>
                </a:tc>
                <a:extLst>
                  <a:ext uri="{0D108BD9-81ED-4DB2-BD59-A6C34878D82A}">
                    <a16:rowId xmlns:a16="http://schemas.microsoft.com/office/drawing/2014/main" val="1462501140"/>
                  </a:ext>
                </a:extLst>
              </a:tr>
              <a:tr h="287655">
                <a:tc>
                  <a:txBody>
                    <a:bodyPr/>
                    <a:lstStyle/>
                    <a:p>
                      <a:r>
                        <a:rPr lang="en-US" sz="1050" dirty="0"/>
                        <a:t>14</a:t>
                      </a:r>
                      <a:endParaRPr lang="en-IN" sz="1050" dirty="0"/>
                    </a:p>
                  </a:txBody>
                  <a:tcPr>
                    <a:solidFill>
                      <a:schemeClr val="bg2"/>
                    </a:solidFill>
                  </a:tcPr>
                </a:tc>
                <a:tc>
                  <a:txBody>
                    <a:bodyPr/>
                    <a:lstStyle/>
                    <a:p>
                      <a:r>
                        <a:rPr lang="en-US" sz="1050" dirty="0"/>
                        <a:t>Video</a:t>
                      </a:r>
                      <a:endParaRPr lang="en-IN" sz="1050" dirty="0"/>
                    </a:p>
                  </a:txBody>
                  <a:tcPr>
                    <a:solidFill>
                      <a:schemeClr val="bg2"/>
                    </a:solidFill>
                  </a:tcPr>
                </a:tc>
                <a:tc>
                  <a:txBody>
                    <a:bodyPr/>
                    <a:lstStyle/>
                    <a:p>
                      <a:r>
                        <a:rPr lang="en-IN" sz="1050" dirty="0"/>
                        <a:t>Deep Dive 1: </a:t>
                      </a:r>
                      <a:r>
                        <a:rPr lang="en-IN" sz="1050" dirty="0">
                          <a:hlinkClick r:id="rId2"/>
                        </a:rPr>
                        <a:t>Prepare your environment for Windows Virtual Desktop</a:t>
                      </a:r>
                      <a:endParaRPr lang="en-IN" sz="1050" dirty="0"/>
                    </a:p>
                  </a:txBody>
                  <a:tcPr>
                    <a:solidFill>
                      <a:schemeClr val="bg2"/>
                    </a:solidFill>
                  </a:tcPr>
                </a:tc>
                <a:tc>
                  <a:txBody>
                    <a:bodyPr/>
                    <a:lstStyle/>
                    <a:p>
                      <a:r>
                        <a:rPr lang="en-US" sz="1050" dirty="0"/>
                        <a:t>300</a:t>
                      </a:r>
                      <a:endParaRPr lang="en-IN" sz="1050" dirty="0"/>
                    </a:p>
                  </a:txBody>
                  <a:tcPr>
                    <a:solidFill>
                      <a:schemeClr val="bg2"/>
                    </a:solidFill>
                  </a:tcPr>
                </a:tc>
                <a:tc>
                  <a:txBody>
                    <a:bodyPr/>
                    <a:lstStyle/>
                    <a:p>
                      <a:r>
                        <a:rPr lang="en-US" sz="1050" dirty="0"/>
                        <a:t>18:17 min</a:t>
                      </a:r>
                      <a:endParaRPr lang="en-IN" sz="1050" dirty="0"/>
                    </a:p>
                  </a:txBody>
                  <a:tcPr>
                    <a:solidFill>
                      <a:schemeClr val="bg2"/>
                    </a:solidFill>
                  </a:tcPr>
                </a:tc>
                <a:extLst>
                  <a:ext uri="{0D108BD9-81ED-4DB2-BD59-A6C34878D82A}">
                    <a16:rowId xmlns:a16="http://schemas.microsoft.com/office/drawing/2014/main" val="2817643638"/>
                  </a:ext>
                </a:extLst>
              </a:tr>
              <a:tr h="287655">
                <a:tc>
                  <a:txBody>
                    <a:bodyPr/>
                    <a:lstStyle/>
                    <a:p>
                      <a:r>
                        <a:rPr lang="en-US" sz="1050" dirty="0"/>
                        <a:t>15</a:t>
                      </a:r>
                      <a:endParaRPr lang="en-IN" sz="1050" dirty="0"/>
                    </a:p>
                  </a:txBody>
                  <a:tcPr>
                    <a:solidFill>
                      <a:schemeClr val="bg2"/>
                    </a:solidFill>
                  </a:tcPr>
                </a:tc>
                <a:tc>
                  <a:txBody>
                    <a:bodyPr/>
                    <a:lstStyle/>
                    <a:p>
                      <a:r>
                        <a:rPr lang="en-US" sz="1050" dirty="0"/>
                        <a:t>Video</a:t>
                      </a:r>
                      <a:endParaRPr lang="en-IN" sz="1050" dirty="0"/>
                    </a:p>
                  </a:txBody>
                  <a:tcPr>
                    <a:solidFill>
                      <a:schemeClr val="bg2"/>
                    </a:solidFill>
                  </a:tcPr>
                </a:tc>
                <a:tc>
                  <a:txBody>
                    <a:bodyPr/>
                    <a:lstStyle/>
                    <a:p>
                      <a:r>
                        <a:rPr lang="en-IN" sz="1050" dirty="0"/>
                        <a:t>Deep Dive 2: </a:t>
                      </a:r>
                      <a:r>
                        <a:rPr lang="en-IN" sz="1050" dirty="0">
                          <a:hlinkClick r:id="rId3"/>
                        </a:rPr>
                        <a:t>Deploy Windows Virtual Desktop using new Azure Portal Experience</a:t>
                      </a:r>
                      <a:endParaRPr lang="en-IN" sz="1050" dirty="0"/>
                    </a:p>
                  </a:txBody>
                  <a:tcPr>
                    <a:solidFill>
                      <a:schemeClr val="bg2"/>
                    </a:solidFill>
                  </a:tcPr>
                </a:tc>
                <a:tc>
                  <a:txBody>
                    <a:bodyPr/>
                    <a:lstStyle/>
                    <a:p>
                      <a:r>
                        <a:rPr lang="en-US" sz="1050" dirty="0"/>
                        <a:t>300</a:t>
                      </a:r>
                      <a:endParaRPr lang="en-IN" sz="1050" dirty="0"/>
                    </a:p>
                  </a:txBody>
                  <a:tcPr>
                    <a:solidFill>
                      <a:schemeClr val="bg2"/>
                    </a:solidFill>
                  </a:tcPr>
                </a:tc>
                <a:tc>
                  <a:txBody>
                    <a:bodyPr/>
                    <a:lstStyle/>
                    <a:p>
                      <a:r>
                        <a:rPr lang="en-US" sz="1050" dirty="0"/>
                        <a:t>22:18 mins</a:t>
                      </a:r>
                      <a:endParaRPr lang="en-IN" sz="1050" dirty="0"/>
                    </a:p>
                  </a:txBody>
                  <a:tcPr>
                    <a:solidFill>
                      <a:schemeClr val="bg2"/>
                    </a:solidFill>
                  </a:tcPr>
                </a:tc>
                <a:extLst>
                  <a:ext uri="{0D108BD9-81ED-4DB2-BD59-A6C34878D82A}">
                    <a16:rowId xmlns:a16="http://schemas.microsoft.com/office/drawing/2014/main" val="737859206"/>
                  </a:ext>
                </a:extLst>
              </a:tr>
              <a:tr h="287655">
                <a:tc>
                  <a:txBody>
                    <a:bodyPr/>
                    <a:lstStyle/>
                    <a:p>
                      <a:r>
                        <a:rPr lang="en-US" sz="1050" dirty="0"/>
                        <a:t>16</a:t>
                      </a:r>
                      <a:endParaRPr lang="en-IN" sz="1050" dirty="0"/>
                    </a:p>
                  </a:txBody>
                  <a:tcPr>
                    <a:solidFill>
                      <a:schemeClr val="bg2"/>
                    </a:solidFill>
                  </a:tcPr>
                </a:tc>
                <a:tc>
                  <a:txBody>
                    <a:bodyPr/>
                    <a:lstStyle/>
                    <a:p>
                      <a:r>
                        <a:rPr lang="en-US" sz="1050" dirty="0"/>
                        <a:t>Video</a:t>
                      </a:r>
                      <a:endParaRPr lang="en-IN" sz="1050" dirty="0"/>
                    </a:p>
                  </a:txBody>
                  <a:tcPr>
                    <a:solidFill>
                      <a:schemeClr val="bg2"/>
                    </a:solidFill>
                  </a:tcPr>
                </a:tc>
                <a:tc>
                  <a:txBody>
                    <a:bodyPr/>
                    <a:lstStyle/>
                    <a:p>
                      <a:r>
                        <a:rPr lang="en-US" sz="1050" dirty="0"/>
                        <a:t>Deep Dive 3: </a:t>
                      </a:r>
                      <a:r>
                        <a:rPr lang="en-US" sz="1050" dirty="0">
                          <a:hlinkClick r:id="rId4"/>
                        </a:rPr>
                        <a:t>Best Practices for Profile management with </a:t>
                      </a:r>
                      <a:r>
                        <a:rPr lang="en-US" sz="1050" dirty="0" err="1">
                          <a:hlinkClick r:id="rId4"/>
                        </a:rPr>
                        <a:t>FSLogix</a:t>
                      </a:r>
                      <a:endParaRPr lang="en-IN" sz="1050" dirty="0"/>
                    </a:p>
                  </a:txBody>
                  <a:tcPr>
                    <a:solidFill>
                      <a:schemeClr val="bg2"/>
                    </a:solidFill>
                  </a:tcPr>
                </a:tc>
                <a:tc>
                  <a:txBody>
                    <a:bodyPr/>
                    <a:lstStyle/>
                    <a:p>
                      <a:r>
                        <a:rPr lang="en-US" sz="1050" dirty="0"/>
                        <a:t>300</a:t>
                      </a:r>
                      <a:endParaRPr lang="en-IN" sz="1050" dirty="0"/>
                    </a:p>
                  </a:txBody>
                  <a:tcPr>
                    <a:solidFill>
                      <a:schemeClr val="bg2"/>
                    </a:solidFill>
                  </a:tcPr>
                </a:tc>
                <a:tc>
                  <a:txBody>
                    <a:bodyPr/>
                    <a:lstStyle/>
                    <a:p>
                      <a:r>
                        <a:rPr lang="en-US" sz="1050" dirty="0"/>
                        <a:t>23:23 mins</a:t>
                      </a:r>
                      <a:endParaRPr lang="en-IN" sz="1050" dirty="0"/>
                    </a:p>
                  </a:txBody>
                  <a:tcPr>
                    <a:solidFill>
                      <a:schemeClr val="bg2"/>
                    </a:solidFill>
                  </a:tcPr>
                </a:tc>
                <a:extLst>
                  <a:ext uri="{0D108BD9-81ED-4DB2-BD59-A6C34878D82A}">
                    <a16:rowId xmlns:a16="http://schemas.microsoft.com/office/drawing/2014/main" val="3549409894"/>
                  </a:ext>
                </a:extLst>
              </a:tr>
              <a:tr h="287655">
                <a:tc>
                  <a:txBody>
                    <a:bodyPr/>
                    <a:lstStyle/>
                    <a:p>
                      <a:r>
                        <a:rPr lang="en-US" sz="1050" dirty="0"/>
                        <a:t>17</a:t>
                      </a:r>
                      <a:endParaRPr lang="en-IN" sz="1050" dirty="0"/>
                    </a:p>
                  </a:txBody>
                  <a:tcPr>
                    <a:solidFill>
                      <a:schemeClr val="bg2"/>
                    </a:solidFill>
                  </a:tcPr>
                </a:tc>
                <a:tc>
                  <a:txBody>
                    <a:bodyPr/>
                    <a:lstStyle/>
                    <a:p>
                      <a:r>
                        <a:rPr lang="en-US" sz="1050" dirty="0"/>
                        <a:t>Video</a:t>
                      </a:r>
                      <a:endParaRPr lang="en-IN" sz="1050" dirty="0"/>
                    </a:p>
                  </a:txBody>
                  <a:tcPr>
                    <a:solidFill>
                      <a:schemeClr val="bg2"/>
                    </a:solidFill>
                  </a:tcPr>
                </a:tc>
                <a:tc>
                  <a:txBody>
                    <a:bodyPr/>
                    <a:lstStyle/>
                    <a:p>
                      <a:r>
                        <a:rPr lang="en-US" sz="1050" dirty="0"/>
                        <a:t>Deep Dive 4: </a:t>
                      </a:r>
                      <a:r>
                        <a:rPr lang="en-US" sz="1050" dirty="0">
                          <a:hlinkClick r:id="rId5"/>
                        </a:rPr>
                        <a:t>Modernize your Image Management Strategy</a:t>
                      </a:r>
                      <a:endParaRPr lang="en-IN" sz="1050" dirty="0"/>
                    </a:p>
                  </a:txBody>
                  <a:tcPr>
                    <a:solidFill>
                      <a:schemeClr val="bg2"/>
                    </a:solidFill>
                  </a:tcPr>
                </a:tc>
                <a:tc>
                  <a:txBody>
                    <a:bodyPr/>
                    <a:lstStyle/>
                    <a:p>
                      <a:r>
                        <a:rPr lang="en-US" sz="1050" dirty="0"/>
                        <a:t>300</a:t>
                      </a:r>
                      <a:endParaRPr lang="en-IN" sz="1050" dirty="0"/>
                    </a:p>
                  </a:txBody>
                  <a:tcPr>
                    <a:solidFill>
                      <a:schemeClr val="bg2"/>
                    </a:solidFill>
                  </a:tcPr>
                </a:tc>
                <a:tc>
                  <a:txBody>
                    <a:bodyPr/>
                    <a:lstStyle/>
                    <a:p>
                      <a:r>
                        <a:rPr lang="en-US" sz="1050" dirty="0"/>
                        <a:t>23:21 mins</a:t>
                      </a:r>
                      <a:endParaRPr lang="en-IN" sz="1050" dirty="0"/>
                    </a:p>
                  </a:txBody>
                  <a:tcPr>
                    <a:solidFill>
                      <a:schemeClr val="bg2"/>
                    </a:solidFill>
                  </a:tcPr>
                </a:tc>
                <a:extLst>
                  <a:ext uri="{0D108BD9-81ED-4DB2-BD59-A6C34878D82A}">
                    <a16:rowId xmlns:a16="http://schemas.microsoft.com/office/drawing/2014/main" val="1098948454"/>
                  </a:ext>
                </a:extLst>
              </a:tr>
              <a:tr h="287655">
                <a:tc>
                  <a:txBody>
                    <a:bodyPr/>
                    <a:lstStyle/>
                    <a:p>
                      <a:r>
                        <a:rPr lang="en-US" sz="1050" dirty="0"/>
                        <a:t>18</a:t>
                      </a:r>
                      <a:endParaRPr lang="en-IN" sz="1050" dirty="0"/>
                    </a:p>
                  </a:txBody>
                  <a:tcPr>
                    <a:solidFill>
                      <a:schemeClr val="bg2"/>
                    </a:solidFill>
                  </a:tcPr>
                </a:tc>
                <a:tc>
                  <a:txBody>
                    <a:bodyPr/>
                    <a:lstStyle/>
                    <a:p>
                      <a:r>
                        <a:rPr lang="en-US" sz="1050" dirty="0"/>
                        <a:t>Video</a:t>
                      </a:r>
                      <a:endParaRPr lang="en-IN" sz="1050" dirty="0"/>
                    </a:p>
                  </a:txBody>
                  <a:tcPr>
                    <a:solidFill>
                      <a:schemeClr val="bg2"/>
                    </a:solidFill>
                  </a:tcPr>
                </a:tc>
                <a:tc>
                  <a:txBody>
                    <a:bodyPr/>
                    <a:lstStyle/>
                    <a:p>
                      <a:r>
                        <a:rPr lang="en-US" sz="1050" dirty="0"/>
                        <a:t>Deep Dive 5: </a:t>
                      </a:r>
                      <a:r>
                        <a:rPr lang="en-US" sz="1050" dirty="0">
                          <a:hlinkClick r:id="rId6"/>
                        </a:rPr>
                        <a:t>Optimizing Your Deployment</a:t>
                      </a:r>
                      <a:endParaRPr lang="en-IN" sz="1050" dirty="0"/>
                    </a:p>
                  </a:txBody>
                  <a:tcPr>
                    <a:solidFill>
                      <a:schemeClr val="bg2"/>
                    </a:solidFill>
                  </a:tcPr>
                </a:tc>
                <a:tc>
                  <a:txBody>
                    <a:bodyPr/>
                    <a:lstStyle/>
                    <a:p>
                      <a:r>
                        <a:rPr lang="en-US" sz="1050" dirty="0"/>
                        <a:t>300</a:t>
                      </a:r>
                      <a:endParaRPr lang="en-IN" sz="1050" dirty="0"/>
                    </a:p>
                  </a:txBody>
                  <a:tcPr>
                    <a:solidFill>
                      <a:schemeClr val="bg2"/>
                    </a:solidFill>
                  </a:tcPr>
                </a:tc>
                <a:tc>
                  <a:txBody>
                    <a:bodyPr/>
                    <a:lstStyle/>
                    <a:p>
                      <a:r>
                        <a:rPr lang="en-US" sz="1050" dirty="0"/>
                        <a:t>25:33 mins</a:t>
                      </a:r>
                      <a:endParaRPr lang="en-IN" sz="1050" dirty="0"/>
                    </a:p>
                  </a:txBody>
                  <a:tcPr>
                    <a:solidFill>
                      <a:schemeClr val="bg2"/>
                    </a:solidFill>
                  </a:tcPr>
                </a:tc>
                <a:extLst>
                  <a:ext uri="{0D108BD9-81ED-4DB2-BD59-A6C34878D82A}">
                    <a16:rowId xmlns:a16="http://schemas.microsoft.com/office/drawing/2014/main" val="3354460336"/>
                  </a:ext>
                </a:extLst>
              </a:tr>
              <a:tr h="287655">
                <a:tc>
                  <a:txBody>
                    <a:bodyPr/>
                    <a:lstStyle/>
                    <a:p>
                      <a:r>
                        <a:rPr lang="en-US" sz="1050" dirty="0"/>
                        <a:t>19</a:t>
                      </a:r>
                      <a:endParaRPr lang="en-IN" sz="1050" dirty="0"/>
                    </a:p>
                  </a:txBody>
                  <a:tcPr>
                    <a:solidFill>
                      <a:schemeClr val="bg2"/>
                    </a:solidFill>
                  </a:tcPr>
                </a:tc>
                <a:tc>
                  <a:txBody>
                    <a:bodyPr/>
                    <a:lstStyle/>
                    <a:p>
                      <a:r>
                        <a:rPr lang="en-US" sz="1050" dirty="0"/>
                        <a:t>Video</a:t>
                      </a:r>
                      <a:endParaRPr lang="en-IN" sz="1050" dirty="0"/>
                    </a:p>
                  </a:txBody>
                  <a:tcPr>
                    <a:solidFill>
                      <a:schemeClr val="bg2"/>
                    </a:solidFill>
                  </a:tcPr>
                </a:tc>
                <a:tc>
                  <a:txBody>
                    <a:bodyPr/>
                    <a:lstStyle/>
                    <a:p>
                      <a:r>
                        <a:rPr lang="en-US" sz="1050" dirty="0"/>
                        <a:t>Deep Dive 6: </a:t>
                      </a:r>
                      <a:r>
                        <a:rPr lang="en-US" sz="1050" dirty="0">
                          <a:hlinkClick r:id="rId7"/>
                        </a:rPr>
                        <a:t>Securing Your Deployment at scale</a:t>
                      </a:r>
                      <a:endParaRPr lang="en-IN" sz="1050" dirty="0"/>
                    </a:p>
                  </a:txBody>
                  <a:tcPr>
                    <a:solidFill>
                      <a:schemeClr val="bg2"/>
                    </a:solidFill>
                  </a:tcPr>
                </a:tc>
                <a:tc>
                  <a:txBody>
                    <a:bodyPr/>
                    <a:lstStyle/>
                    <a:p>
                      <a:r>
                        <a:rPr lang="en-US" sz="1050" dirty="0"/>
                        <a:t>300</a:t>
                      </a:r>
                      <a:endParaRPr lang="en-IN" sz="1050" dirty="0"/>
                    </a:p>
                  </a:txBody>
                  <a:tcPr>
                    <a:solidFill>
                      <a:schemeClr val="bg2"/>
                    </a:solidFill>
                  </a:tcPr>
                </a:tc>
                <a:tc>
                  <a:txBody>
                    <a:bodyPr/>
                    <a:lstStyle/>
                    <a:p>
                      <a:r>
                        <a:rPr lang="en-US" sz="1050" dirty="0"/>
                        <a:t>15:15 mins</a:t>
                      </a:r>
                      <a:endParaRPr lang="en-IN" sz="1050" dirty="0"/>
                    </a:p>
                  </a:txBody>
                  <a:tcPr>
                    <a:solidFill>
                      <a:schemeClr val="bg2"/>
                    </a:solidFill>
                  </a:tcPr>
                </a:tc>
                <a:extLst>
                  <a:ext uri="{0D108BD9-81ED-4DB2-BD59-A6C34878D82A}">
                    <a16:rowId xmlns:a16="http://schemas.microsoft.com/office/drawing/2014/main" val="1639768095"/>
                  </a:ext>
                </a:extLst>
              </a:tr>
              <a:tr h="287655">
                <a:tc>
                  <a:txBody>
                    <a:bodyPr/>
                    <a:lstStyle/>
                    <a:p>
                      <a:r>
                        <a:rPr lang="en-US" sz="1050" dirty="0"/>
                        <a:t>20</a:t>
                      </a:r>
                      <a:endParaRPr lang="en-IN" sz="1050" dirty="0"/>
                    </a:p>
                  </a:txBody>
                  <a:tcPr>
                    <a:solidFill>
                      <a:schemeClr val="bg2"/>
                    </a:solidFill>
                  </a:tcPr>
                </a:tc>
                <a:tc>
                  <a:txBody>
                    <a:bodyPr/>
                    <a:lstStyle/>
                    <a:p>
                      <a:r>
                        <a:rPr lang="en-US" sz="1050" dirty="0"/>
                        <a:t>Video</a:t>
                      </a:r>
                      <a:endParaRPr lang="en-IN" sz="1050" dirty="0"/>
                    </a:p>
                  </a:txBody>
                  <a:tcPr>
                    <a:solidFill>
                      <a:schemeClr val="bg2"/>
                    </a:solidFill>
                  </a:tcPr>
                </a:tc>
                <a:tc>
                  <a:txBody>
                    <a:bodyPr/>
                    <a:lstStyle/>
                    <a:p>
                      <a:r>
                        <a:rPr lang="en-US" sz="1050" dirty="0"/>
                        <a:t>Deep Dive 7: </a:t>
                      </a:r>
                      <a:r>
                        <a:rPr lang="en-US" sz="1050" dirty="0">
                          <a:hlinkClick r:id="rId8"/>
                        </a:rPr>
                        <a:t>Diagnostics in your Windows Virtual Desktop Environment</a:t>
                      </a:r>
                      <a:endParaRPr lang="en-IN" sz="1050" dirty="0"/>
                    </a:p>
                  </a:txBody>
                  <a:tcPr>
                    <a:solidFill>
                      <a:schemeClr val="bg2"/>
                    </a:solidFill>
                  </a:tcPr>
                </a:tc>
                <a:tc>
                  <a:txBody>
                    <a:bodyPr/>
                    <a:lstStyle/>
                    <a:p>
                      <a:r>
                        <a:rPr lang="en-US" sz="1050" dirty="0"/>
                        <a:t>300</a:t>
                      </a:r>
                      <a:endParaRPr lang="en-IN" sz="1050" dirty="0"/>
                    </a:p>
                  </a:txBody>
                  <a:tcPr>
                    <a:solidFill>
                      <a:schemeClr val="bg2"/>
                    </a:solidFill>
                  </a:tcPr>
                </a:tc>
                <a:tc>
                  <a:txBody>
                    <a:bodyPr/>
                    <a:lstStyle/>
                    <a:p>
                      <a:r>
                        <a:rPr lang="en-US" sz="1050" dirty="0"/>
                        <a:t>14:50 mins</a:t>
                      </a:r>
                      <a:endParaRPr lang="en-IN" sz="1050" dirty="0"/>
                    </a:p>
                  </a:txBody>
                  <a:tcPr>
                    <a:solidFill>
                      <a:schemeClr val="bg2"/>
                    </a:solidFill>
                  </a:tcPr>
                </a:tc>
                <a:extLst>
                  <a:ext uri="{0D108BD9-81ED-4DB2-BD59-A6C34878D82A}">
                    <a16:rowId xmlns:a16="http://schemas.microsoft.com/office/drawing/2014/main" val="453357597"/>
                  </a:ext>
                </a:extLst>
              </a:tr>
              <a:tr h="0">
                <a:tc>
                  <a:txBody>
                    <a:bodyPr/>
                    <a:lstStyle/>
                    <a:p>
                      <a:r>
                        <a:rPr lang="en-US" sz="1050" dirty="0"/>
                        <a:t>21</a:t>
                      </a:r>
                      <a:endParaRPr lang="en-IN" sz="1050" dirty="0"/>
                    </a:p>
                  </a:txBody>
                  <a:tcPr>
                    <a:solidFill>
                      <a:schemeClr val="bg2"/>
                    </a:solidFill>
                  </a:tcPr>
                </a:tc>
                <a:tc>
                  <a:txBody>
                    <a:bodyPr/>
                    <a:lstStyle/>
                    <a:p>
                      <a:r>
                        <a:rPr lang="en-US" sz="1050" dirty="0"/>
                        <a:t>Video</a:t>
                      </a:r>
                      <a:endParaRPr lang="en-IN" sz="1050" dirty="0"/>
                    </a:p>
                  </a:txBody>
                  <a:tcPr>
                    <a:solidFill>
                      <a:schemeClr val="bg2"/>
                    </a:solidFill>
                  </a:tcPr>
                </a:tc>
                <a:tc>
                  <a:txBody>
                    <a:bodyPr/>
                    <a:lstStyle/>
                    <a:p>
                      <a:r>
                        <a:rPr lang="en-US" sz="1050" dirty="0"/>
                        <a:t>Deep Dive 8: </a:t>
                      </a:r>
                      <a:r>
                        <a:rPr lang="en-US" sz="1050" dirty="0">
                          <a:hlinkClick r:id="rId9"/>
                        </a:rPr>
                        <a:t>Deployment Best Practices for latency-sensitive workloads</a:t>
                      </a:r>
                      <a:endParaRPr lang="en-IN" sz="1050" dirty="0"/>
                    </a:p>
                  </a:txBody>
                  <a:tcPr>
                    <a:solidFill>
                      <a:schemeClr val="bg2"/>
                    </a:solidFill>
                  </a:tcPr>
                </a:tc>
                <a:tc>
                  <a:txBody>
                    <a:bodyPr/>
                    <a:lstStyle/>
                    <a:p>
                      <a:r>
                        <a:rPr lang="en-US" sz="1050" dirty="0"/>
                        <a:t>300</a:t>
                      </a:r>
                      <a:endParaRPr lang="en-IN" sz="1050" dirty="0"/>
                    </a:p>
                  </a:txBody>
                  <a:tcPr>
                    <a:solidFill>
                      <a:schemeClr val="bg2"/>
                    </a:solidFill>
                  </a:tcPr>
                </a:tc>
                <a:tc>
                  <a:txBody>
                    <a:bodyPr/>
                    <a:lstStyle/>
                    <a:p>
                      <a:r>
                        <a:rPr lang="en-US" sz="1050" dirty="0"/>
                        <a:t>15:58 mins</a:t>
                      </a:r>
                      <a:endParaRPr lang="en-IN" sz="1050" dirty="0"/>
                    </a:p>
                  </a:txBody>
                  <a:tcPr>
                    <a:solidFill>
                      <a:schemeClr val="bg2"/>
                    </a:solidFill>
                  </a:tcPr>
                </a:tc>
                <a:extLst>
                  <a:ext uri="{0D108BD9-81ED-4DB2-BD59-A6C34878D82A}">
                    <a16:rowId xmlns:a16="http://schemas.microsoft.com/office/drawing/2014/main" val="315342149"/>
                  </a:ext>
                </a:extLst>
              </a:tr>
              <a:tr h="287655">
                <a:tc>
                  <a:txBody>
                    <a:bodyPr/>
                    <a:lstStyle/>
                    <a:p>
                      <a:r>
                        <a:rPr lang="en-US" sz="1050" dirty="0"/>
                        <a:t>22</a:t>
                      </a:r>
                      <a:endParaRPr lang="en-IN" sz="1050" dirty="0"/>
                    </a:p>
                  </a:txBody>
                  <a:tcPr>
                    <a:solidFill>
                      <a:schemeClr val="bg2"/>
                    </a:solidFill>
                  </a:tcPr>
                </a:tc>
                <a:tc>
                  <a:txBody>
                    <a:bodyPr/>
                    <a:lstStyle/>
                    <a:p>
                      <a:r>
                        <a:rPr lang="en-US" sz="1050" dirty="0"/>
                        <a:t>Click-through Demo</a:t>
                      </a:r>
                      <a:endParaRPr lang="en-IN" sz="1050" dirty="0"/>
                    </a:p>
                  </a:txBody>
                  <a:tcPr>
                    <a:solidFill>
                      <a:schemeClr val="bg2"/>
                    </a:solidFill>
                  </a:tcPr>
                </a:tc>
                <a:tc>
                  <a:txBody>
                    <a:bodyPr/>
                    <a:lstStyle/>
                    <a:p>
                      <a:r>
                        <a:rPr lang="en-US" sz="1050" dirty="0">
                          <a:hlinkClick r:id="rId10"/>
                        </a:rPr>
                        <a:t>Windows Virtual Desktop administrators experience</a:t>
                      </a:r>
                      <a:endParaRPr lang="en-IN" sz="1050" dirty="0"/>
                    </a:p>
                  </a:txBody>
                  <a:tcPr>
                    <a:solidFill>
                      <a:schemeClr val="bg2"/>
                    </a:solidFill>
                  </a:tcPr>
                </a:tc>
                <a:tc>
                  <a:txBody>
                    <a:bodyPr/>
                    <a:lstStyle/>
                    <a:p>
                      <a:r>
                        <a:rPr lang="en-US" sz="1050" dirty="0"/>
                        <a:t>300</a:t>
                      </a:r>
                      <a:endParaRPr lang="en-IN" sz="1050" dirty="0"/>
                    </a:p>
                  </a:txBody>
                  <a:tcPr>
                    <a:solidFill>
                      <a:schemeClr val="bg2"/>
                    </a:solidFill>
                  </a:tcPr>
                </a:tc>
                <a:tc>
                  <a:txBody>
                    <a:bodyPr/>
                    <a:lstStyle/>
                    <a:p>
                      <a:r>
                        <a:rPr lang="en-US" sz="1050" dirty="0"/>
                        <a:t>30 mins</a:t>
                      </a:r>
                      <a:endParaRPr lang="en-IN" sz="1050" dirty="0"/>
                    </a:p>
                  </a:txBody>
                  <a:tcPr>
                    <a:solidFill>
                      <a:schemeClr val="bg2"/>
                    </a:solidFill>
                  </a:tcPr>
                </a:tc>
                <a:extLst>
                  <a:ext uri="{0D108BD9-81ED-4DB2-BD59-A6C34878D82A}">
                    <a16:rowId xmlns:a16="http://schemas.microsoft.com/office/drawing/2014/main" val="2339874790"/>
                  </a:ext>
                </a:extLst>
              </a:tr>
              <a:tr h="287655">
                <a:tc>
                  <a:txBody>
                    <a:bodyPr/>
                    <a:lstStyle/>
                    <a:p>
                      <a:r>
                        <a:rPr lang="en-US" sz="1050" dirty="0"/>
                        <a:t>23</a:t>
                      </a:r>
                      <a:endParaRPr lang="en-IN" sz="1050" dirty="0"/>
                    </a:p>
                  </a:txBody>
                  <a:tcPr>
                    <a:solidFill>
                      <a:schemeClr val="bg2"/>
                    </a:solidFill>
                  </a:tcPr>
                </a:tc>
                <a:tc>
                  <a:txBody>
                    <a:bodyPr/>
                    <a:lstStyle/>
                    <a:p>
                      <a:r>
                        <a:rPr lang="en-US" sz="1050" dirty="0"/>
                        <a:t>Click-through Demo</a:t>
                      </a:r>
                      <a:endParaRPr lang="en-IN" sz="1050" dirty="0"/>
                    </a:p>
                  </a:txBody>
                  <a:tcPr>
                    <a:solidFill>
                      <a:schemeClr val="bg2"/>
                    </a:solidFill>
                  </a:tcPr>
                </a:tc>
                <a:tc>
                  <a:txBody>
                    <a:bodyPr/>
                    <a:lstStyle/>
                    <a:p>
                      <a:r>
                        <a:rPr lang="en-US" sz="1050" dirty="0">
                          <a:hlinkClick r:id="rId11"/>
                        </a:rPr>
                        <a:t>Windows Virtual Desktop Showcasing Security with Windows 10 in S-Mode and </a:t>
                      </a:r>
                      <a:r>
                        <a:rPr lang="en-US" sz="1050" dirty="0" err="1">
                          <a:hlinkClick r:id="rId11"/>
                        </a:rPr>
                        <a:t>RemoteApps</a:t>
                      </a:r>
                      <a:endParaRPr lang="en-IN" sz="1050" dirty="0"/>
                    </a:p>
                  </a:txBody>
                  <a:tcPr>
                    <a:solidFill>
                      <a:schemeClr val="bg2"/>
                    </a:solidFill>
                  </a:tcPr>
                </a:tc>
                <a:tc>
                  <a:txBody>
                    <a:bodyPr/>
                    <a:lstStyle/>
                    <a:p>
                      <a:r>
                        <a:rPr lang="en-US" sz="1050" dirty="0"/>
                        <a:t>300</a:t>
                      </a:r>
                      <a:endParaRPr lang="en-IN" sz="1050" dirty="0"/>
                    </a:p>
                  </a:txBody>
                  <a:tcPr>
                    <a:solidFill>
                      <a:schemeClr val="bg2"/>
                    </a:solidFill>
                  </a:tcPr>
                </a:tc>
                <a:tc>
                  <a:txBody>
                    <a:bodyPr/>
                    <a:lstStyle/>
                    <a:p>
                      <a:r>
                        <a:rPr lang="en-US" sz="1050" dirty="0"/>
                        <a:t>30 mins</a:t>
                      </a:r>
                      <a:endParaRPr lang="en-IN" sz="1050" dirty="0"/>
                    </a:p>
                  </a:txBody>
                  <a:tcPr>
                    <a:solidFill>
                      <a:schemeClr val="bg2"/>
                    </a:solidFill>
                  </a:tcPr>
                </a:tc>
                <a:extLst>
                  <a:ext uri="{0D108BD9-81ED-4DB2-BD59-A6C34878D82A}">
                    <a16:rowId xmlns:a16="http://schemas.microsoft.com/office/drawing/2014/main" val="3141463321"/>
                  </a:ext>
                </a:extLst>
              </a:tr>
              <a:tr h="287655">
                <a:tc>
                  <a:txBody>
                    <a:bodyPr/>
                    <a:lstStyle/>
                    <a:p>
                      <a:r>
                        <a:rPr lang="en-US" sz="1050" dirty="0"/>
                        <a:t>24</a:t>
                      </a:r>
                      <a:endParaRPr lang="en-IN" sz="1050" dirty="0"/>
                    </a:p>
                  </a:txBody>
                  <a:tcPr>
                    <a:solidFill>
                      <a:schemeClr val="bg2"/>
                    </a:solidFill>
                  </a:tcPr>
                </a:tc>
                <a:tc>
                  <a:txBody>
                    <a:bodyPr/>
                    <a:lstStyle/>
                    <a:p>
                      <a:r>
                        <a:rPr lang="en-US" sz="1050" dirty="0"/>
                        <a:t>Click-through Demo</a:t>
                      </a:r>
                      <a:endParaRPr lang="en-IN" sz="1050" dirty="0"/>
                    </a:p>
                  </a:txBody>
                  <a:tcPr>
                    <a:solidFill>
                      <a:schemeClr val="bg2"/>
                    </a:solidFill>
                  </a:tcPr>
                </a:tc>
                <a:tc>
                  <a:txBody>
                    <a:bodyPr/>
                    <a:lstStyle/>
                    <a:p>
                      <a:r>
                        <a:rPr lang="en-US" sz="1050" dirty="0">
                          <a:hlinkClick r:id="rId12"/>
                        </a:rPr>
                        <a:t>Windows Virtual Desktop Showcasing the high availability and performance of Windows Virtual Desktop</a:t>
                      </a:r>
                      <a:endParaRPr lang="en-IN" sz="1050" dirty="0"/>
                    </a:p>
                  </a:txBody>
                  <a:tcPr>
                    <a:solidFill>
                      <a:schemeClr val="bg2"/>
                    </a:solidFill>
                  </a:tcPr>
                </a:tc>
                <a:tc>
                  <a:txBody>
                    <a:bodyPr/>
                    <a:lstStyle/>
                    <a:p>
                      <a:r>
                        <a:rPr lang="en-US" sz="1050" dirty="0"/>
                        <a:t>300</a:t>
                      </a:r>
                      <a:endParaRPr lang="en-IN" sz="1050" dirty="0"/>
                    </a:p>
                  </a:txBody>
                  <a:tcPr>
                    <a:solidFill>
                      <a:schemeClr val="bg2"/>
                    </a:solidFill>
                  </a:tcPr>
                </a:tc>
                <a:tc>
                  <a:txBody>
                    <a:bodyPr/>
                    <a:lstStyle/>
                    <a:p>
                      <a:r>
                        <a:rPr lang="en-US" sz="1050" dirty="0"/>
                        <a:t>30 mins</a:t>
                      </a:r>
                      <a:endParaRPr lang="en-IN" sz="1050" dirty="0"/>
                    </a:p>
                  </a:txBody>
                  <a:tcPr>
                    <a:solidFill>
                      <a:schemeClr val="bg2"/>
                    </a:solidFill>
                  </a:tcPr>
                </a:tc>
                <a:extLst>
                  <a:ext uri="{0D108BD9-81ED-4DB2-BD59-A6C34878D82A}">
                    <a16:rowId xmlns:a16="http://schemas.microsoft.com/office/drawing/2014/main" val="3080189759"/>
                  </a:ext>
                </a:extLst>
              </a:tr>
              <a:tr h="287655">
                <a:tc>
                  <a:txBody>
                    <a:bodyPr/>
                    <a:lstStyle/>
                    <a:p>
                      <a:r>
                        <a:rPr lang="en-US" sz="1050" dirty="0"/>
                        <a:t>25</a:t>
                      </a:r>
                      <a:endParaRPr lang="en-IN" sz="1050" dirty="0"/>
                    </a:p>
                  </a:txBody>
                  <a:tcPr>
                    <a:solidFill>
                      <a:schemeClr val="bg2"/>
                    </a:solidFill>
                  </a:tcPr>
                </a:tc>
                <a:tc>
                  <a:txBody>
                    <a:bodyPr/>
                    <a:lstStyle/>
                    <a:p>
                      <a:r>
                        <a:rPr lang="en-US" sz="1050" dirty="0"/>
                        <a:t>Guide (Doc)</a:t>
                      </a:r>
                      <a:endParaRPr lang="en-IN" sz="1050" dirty="0"/>
                    </a:p>
                  </a:txBody>
                  <a:tcPr>
                    <a:solidFill>
                      <a:schemeClr val="bg2"/>
                    </a:solidFill>
                  </a:tcPr>
                </a:tc>
                <a:tc>
                  <a:txBody>
                    <a:bodyPr/>
                    <a:lstStyle/>
                    <a:p>
                      <a:r>
                        <a:rPr lang="en-US" sz="1050" dirty="0">
                          <a:hlinkClick r:id="rId13"/>
                        </a:rPr>
                        <a:t>Windows Virtual Desktop – Deployment Guide</a:t>
                      </a:r>
                      <a:endParaRPr lang="en-IN" sz="1050" dirty="0"/>
                    </a:p>
                  </a:txBody>
                  <a:tcPr>
                    <a:solidFill>
                      <a:schemeClr val="bg2"/>
                    </a:solidFill>
                  </a:tcPr>
                </a:tc>
                <a:tc>
                  <a:txBody>
                    <a:bodyPr/>
                    <a:lstStyle/>
                    <a:p>
                      <a:r>
                        <a:rPr lang="en-US" sz="1050" dirty="0"/>
                        <a:t>300</a:t>
                      </a:r>
                      <a:endParaRPr lang="en-IN" sz="1050" dirty="0"/>
                    </a:p>
                  </a:txBody>
                  <a:tcPr>
                    <a:solidFill>
                      <a:schemeClr val="bg2"/>
                    </a:solidFill>
                  </a:tcPr>
                </a:tc>
                <a:tc>
                  <a:txBody>
                    <a:bodyPr/>
                    <a:lstStyle/>
                    <a:p>
                      <a:endParaRPr lang="en-IN" sz="1050" dirty="0"/>
                    </a:p>
                  </a:txBody>
                  <a:tcPr>
                    <a:solidFill>
                      <a:schemeClr val="bg2"/>
                    </a:solidFill>
                  </a:tcPr>
                </a:tc>
                <a:extLst>
                  <a:ext uri="{0D108BD9-81ED-4DB2-BD59-A6C34878D82A}">
                    <a16:rowId xmlns:a16="http://schemas.microsoft.com/office/drawing/2014/main" val="3228955944"/>
                  </a:ext>
                </a:extLst>
              </a:tr>
              <a:tr h="287655">
                <a:tc>
                  <a:txBody>
                    <a:bodyPr/>
                    <a:lstStyle/>
                    <a:p>
                      <a:r>
                        <a:rPr lang="en-US" sz="1050" dirty="0"/>
                        <a:t>26</a:t>
                      </a:r>
                      <a:endParaRPr lang="en-IN" sz="1050" dirty="0"/>
                    </a:p>
                  </a:txBody>
                  <a:tcPr>
                    <a:solidFill>
                      <a:schemeClr val="bg2"/>
                    </a:solidFill>
                  </a:tcPr>
                </a:tc>
                <a:tc>
                  <a:txBody>
                    <a:bodyPr/>
                    <a:lstStyle/>
                    <a:p>
                      <a:r>
                        <a:rPr lang="en-US" sz="1050" dirty="0"/>
                        <a:t>Guide (Doc)</a:t>
                      </a:r>
                      <a:endParaRPr lang="en-IN" sz="1050" dirty="0"/>
                    </a:p>
                  </a:txBody>
                  <a:tcPr>
                    <a:solidFill>
                      <a:schemeClr val="bg2"/>
                    </a:solidFill>
                  </a:tcPr>
                </a:tc>
                <a:tc>
                  <a:txBody>
                    <a:bodyPr/>
                    <a:lstStyle/>
                    <a:p>
                      <a:r>
                        <a:rPr lang="en-US" sz="1050" dirty="0">
                          <a:hlinkClick r:id="rId14"/>
                        </a:rPr>
                        <a:t>Windows Virtual Design &amp; Architecture Reference Guide</a:t>
                      </a:r>
                      <a:endParaRPr lang="en-IN" sz="1050" dirty="0"/>
                    </a:p>
                  </a:txBody>
                  <a:tcPr>
                    <a:solidFill>
                      <a:schemeClr val="bg2"/>
                    </a:solidFill>
                  </a:tcPr>
                </a:tc>
                <a:tc>
                  <a:txBody>
                    <a:bodyPr/>
                    <a:lstStyle/>
                    <a:p>
                      <a:r>
                        <a:rPr lang="en-US" sz="1050" dirty="0"/>
                        <a:t>300</a:t>
                      </a:r>
                      <a:endParaRPr lang="en-IN" sz="1050" dirty="0"/>
                    </a:p>
                  </a:txBody>
                  <a:tcPr>
                    <a:solidFill>
                      <a:schemeClr val="bg2"/>
                    </a:solidFill>
                  </a:tcPr>
                </a:tc>
                <a:tc>
                  <a:txBody>
                    <a:bodyPr/>
                    <a:lstStyle/>
                    <a:p>
                      <a:endParaRPr lang="en-IN" sz="1050" dirty="0"/>
                    </a:p>
                  </a:txBody>
                  <a:tcPr>
                    <a:solidFill>
                      <a:schemeClr val="bg2"/>
                    </a:solidFill>
                  </a:tcPr>
                </a:tc>
                <a:extLst>
                  <a:ext uri="{0D108BD9-81ED-4DB2-BD59-A6C34878D82A}">
                    <a16:rowId xmlns:a16="http://schemas.microsoft.com/office/drawing/2014/main" val="818738910"/>
                  </a:ext>
                </a:extLst>
              </a:tr>
              <a:tr h="287655">
                <a:tc>
                  <a:txBody>
                    <a:bodyPr/>
                    <a:lstStyle/>
                    <a:p>
                      <a:r>
                        <a:rPr lang="en-US" sz="1050" dirty="0"/>
                        <a:t>27</a:t>
                      </a:r>
                      <a:endParaRPr lang="en-IN" sz="1050" dirty="0"/>
                    </a:p>
                  </a:txBody>
                  <a:tcPr>
                    <a:solidFill>
                      <a:schemeClr val="bg2"/>
                    </a:solidFill>
                  </a:tcPr>
                </a:tc>
                <a:tc>
                  <a:txBody>
                    <a:bodyPr/>
                    <a:lstStyle/>
                    <a:p>
                      <a:r>
                        <a:rPr lang="en-US" sz="1050" dirty="0"/>
                        <a:t>Doc</a:t>
                      </a:r>
                      <a:endParaRPr lang="en-IN" sz="1050" dirty="0"/>
                    </a:p>
                  </a:txBody>
                  <a:tcPr>
                    <a:solidFill>
                      <a:schemeClr val="bg2"/>
                    </a:solidFill>
                  </a:tcPr>
                </a:tc>
                <a:tc>
                  <a:txBody>
                    <a:bodyPr/>
                    <a:lstStyle/>
                    <a:p>
                      <a:r>
                        <a:rPr lang="en-US" sz="1050" dirty="0">
                          <a:hlinkClick r:id="rId15"/>
                        </a:rPr>
                        <a:t>Windows Virtual Desktop – Technical FAQ</a:t>
                      </a:r>
                      <a:endParaRPr lang="en-IN" sz="1050" dirty="0">
                        <a:hlinkClick r:id="rId15"/>
                      </a:endParaRPr>
                    </a:p>
                  </a:txBody>
                  <a:tcPr>
                    <a:solidFill>
                      <a:schemeClr val="bg2"/>
                    </a:solidFill>
                  </a:tcPr>
                </a:tc>
                <a:tc>
                  <a:txBody>
                    <a:bodyPr/>
                    <a:lstStyle/>
                    <a:p>
                      <a:r>
                        <a:rPr lang="en-US" sz="1050" dirty="0"/>
                        <a:t>300</a:t>
                      </a:r>
                      <a:endParaRPr lang="en-IN" sz="1050" dirty="0"/>
                    </a:p>
                  </a:txBody>
                  <a:tcPr>
                    <a:solidFill>
                      <a:schemeClr val="bg2"/>
                    </a:solidFill>
                  </a:tcPr>
                </a:tc>
                <a:tc>
                  <a:txBody>
                    <a:bodyPr/>
                    <a:lstStyle/>
                    <a:p>
                      <a:endParaRPr lang="en-IN" sz="1050" dirty="0"/>
                    </a:p>
                  </a:txBody>
                  <a:tcPr>
                    <a:solidFill>
                      <a:schemeClr val="bg2"/>
                    </a:solidFill>
                  </a:tcPr>
                </a:tc>
                <a:extLst>
                  <a:ext uri="{0D108BD9-81ED-4DB2-BD59-A6C34878D82A}">
                    <a16:rowId xmlns:a16="http://schemas.microsoft.com/office/drawing/2014/main" val="1274676459"/>
                  </a:ext>
                </a:extLst>
              </a:tr>
              <a:tr h="287655">
                <a:tc>
                  <a:txBody>
                    <a:bodyPr/>
                    <a:lstStyle/>
                    <a:p>
                      <a:r>
                        <a:rPr lang="en-US" sz="1050" dirty="0"/>
                        <a:t>28</a:t>
                      </a:r>
                      <a:endParaRPr lang="en-IN" sz="1050" dirty="0"/>
                    </a:p>
                  </a:txBody>
                  <a:tcPr>
                    <a:solidFill>
                      <a:schemeClr val="bg2"/>
                    </a:solidFill>
                  </a:tcPr>
                </a:tc>
                <a:tc>
                  <a:txBody>
                    <a:bodyPr/>
                    <a:lstStyle/>
                    <a:p>
                      <a:r>
                        <a:rPr lang="en-US" sz="1050" dirty="0"/>
                        <a:t>Web Link</a:t>
                      </a:r>
                      <a:endParaRPr lang="en-IN" sz="1050" dirty="0"/>
                    </a:p>
                  </a:txBody>
                  <a:tcPr>
                    <a:solidFill>
                      <a:schemeClr val="bg2"/>
                    </a:solidFill>
                  </a:tcPr>
                </a:tc>
                <a:tc>
                  <a:txBody>
                    <a:bodyPr/>
                    <a:lstStyle/>
                    <a:p>
                      <a:r>
                        <a:rPr lang="en-US" sz="1050" dirty="0">
                          <a:hlinkClick r:id="rId16"/>
                        </a:rPr>
                        <a:t>Windows Virtual Desktop – Roadmap</a:t>
                      </a:r>
                      <a:endParaRPr lang="en-IN" sz="1050" dirty="0"/>
                    </a:p>
                  </a:txBody>
                  <a:tcPr>
                    <a:solidFill>
                      <a:schemeClr val="bg2"/>
                    </a:solidFill>
                  </a:tcPr>
                </a:tc>
                <a:tc>
                  <a:txBody>
                    <a:bodyPr/>
                    <a:lstStyle/>
                    <a:p>
                      <a:endParaRPr lang="en-IN" sz="1050" dirty="0"/>
                    </a:p>
                  </a:txBody>
                  <a:tcPr>
                    <a:solidFill>
                      <a:schemeClr val="bg2"/>
                    </a:solidFill>
                  </a:tcPr>
                </a:tc>
                <a:tc>
                  <a:txBody>
                    <a:bodyPr/>
                    <a:lstStyle/>
                    <a:p>
                      <a:endParaRPr lang="en-IN" sz="1050" dirty="0"/>
                    </a:p>
                  </a:txBody>
                  <a:tcPr>
                    <a:solidFill>
                      <a:schemeClr val="bg2"/>
                    </a:solidFill>
                  </a:tcPr>
                </a:tc>
                <a:extLst>
                  <a:ext uri="{0D108BD9-81ED-4DB2-BD59-A6C34878D82A}">
                    <a16:rowId xmlns:a16="http://schemas.microsoft.com/office/drawing/2014/main" val="3137790198"/>
                  </a:ext>
                </a:extLst>
              </a:tr>
              <a:tr h="287655">
                <a:tc>
                  <a:txBody>
                    <a:bodyPr/>
                    <a:lstStyle/>
                    <a:p>
                      <a:r>
                        <a:rPr lang="en-US" sz="1050" dirty="0"/>
                        <a:t>29</a:t>
                      </a:r>
                      <a:endParaRPr lang="en-IN" sz="1050" dirty="0"/>
                    </a:p>
                  </a:txBody>
                  <a:tcPr>
                    <a:solidFill>
                      <a:schemeClr val="bg2"/>
                    </a:solidFill>
                  </a:tcPr>
                </a:tc>
                <a:tc>
                  <a:txBody>
                    <a:bodyPr/>
                    <a:lstStyle/>
                    <a:p>
                      <a:r>
                        <a:rPr lang="en-US" sz="1050" dirty="0"/>
                        <a:t>Guide (Doc)</a:t>
                      </a:r>
                      <a:endParaRPr lang="en-IN" sz="1050" dirty="0"/>
                    </a:p>
                  </a:txBody>
                  <a:tcPr>
                    <a:solidFill>
                      <a:schemeClr val="bg2"/>
                    </a:solidFill>
                  </a:tcPr>
                </a:tc>
                <a:tc>
                  <a:txBody>
                    <a:bodyPr/>
                    <a:lstStyle/>
                    <a:p>
                      <a:r>
                        <a:rPr lang="en-US" sz="1050" dirty="0">
                          <a:hlinkClick r:id="rId17"/>
                        </a:rPr>
                        <a:t>Technical Architects – Delivery Guide </a:t>
                      </a:r>
                      <a:endParaRPr lang="en-IN" sz="1050" dirty="0"/>
                    </a:p>
                  </a:txBody>
                  <a:tcPr>
                    <a:solidFill>
                      <a:schemeClr val="bg2"/>
                    </a:solidFill>
                  </a:tcPr>
                </a:tc>
                <a:tc>
                  <a:txBody>
                    <a:bodyPr/>
                    <a:lstStyle/>
                    <a:p>
                      <a:r>
                        <a:rPr lang="en-US" sz="1050" dirty="0"/>
                        <a:t>300</a:t>
                      </a:r>
                      <a:endParaRPr lang="en-IN" sz="1050" dirty="0"/>
                    </a:p>
                  </a:txBody>
                  <a:tcPr>
                    <a:solidFill>
                      <a:schemeClr val="bg2"/>
                    </a:solidFill>
                  </a:tcPr>
                </a:tc>
                <a:tc>
                  <a:txBody>
                    <a:bodyPr/>
                    <a:lstStyle/>
                    <a:p>
                      <a:endParaRPr lang="en-IN" sz="1050" dirty="0"/>
                    </a:p>
                  </a:txBody>
                  <a:tcPr>
                    <a:solidFill>
                      <a:schemeClr val="bg2"/>
                    </a:solidFill>
                  </a:tcPr>
                </a:tc>
                <a:extLst>
                  <a:ext uri="{0D108BD9-81ED-4DB2-BD59-A6C34878D82A}">
                    <a16:rowId xmlns:a16="http://schemas.microsoft.com/office/drawing/2014/main" val="3768358808"/>
                  </a:ext>
                </a:extLst>
              </a:tr>
              <a:tr h="287655">
                <a:tc>
                  <a:txBody>
                    <a:bodyPr/>
                    <a:lstStyle/>
                    <a:p>
                      <a:r>
                        <a:rPr lang="en-US" sz="1050" dirty="0"/>
                        <a:t>30</a:t>
                      </a:r>
                      <a:endParaRPr lang="en-IN" sz="1050" dirty="0"/>
                    </a:p>
                  </a:txBody>
                  <a:tcPr>
                    <a:solidFill>
                      <a:schemeClr val="bg2"/>
                    </a:solidFill>
                  </a:tcPr>
                </a:tc>
                <a:tc>
                  <a:txBody>
                    <a:bodyPr/>
                    <a:lstStyle/>
                    <a:p>
                      <a:r>
                        <a:rPr lang="en-US" sz="1050" dirty="0"/>
                        <a:t>Hands on Lab Guide</a:t>
                      </a:r>
                      <a:endParaRPr lang="en-IN" sz="1050" dirty="0"/>
                    </a:p>
                  </a:txBody>
                  <a:tcPr>
                    <a:solidFill>
                      <a:schemeClr val="bg2"/>
                    </a:solidFill>
                  </a:tcPr>
                </a:tc>
                <a:tc>
                  <a:txBody>
                    <a:bodyPr/>
                    <a:lstStyle/>
                    <a:p>
                      <a:r>
                        <a:rPr lang="en-US" sz="1050" dirty="0"/>
                        <a:t>Windows Virtual Desktop – Getting started – Hands on Lab guide</a:t>
                      </a:r>
                      <a:endParaRPr lang="en-IN" sz="1050" dirty="0"/>
                    </a:p>
                  </a:txBody>
                  <a:tcPr>
                    <a:solidFill>
                      <a:schemeClr val="bg2"/>
                    </a:solidFill>
                  </a:tcPr>
                </a:tc>
                <a:tc>
                  <a:txBody>
                    <a:bodyPr/>
                    <a:lstStyle/>
                    <a:p>
                      <a:r>
                        <a:rPr lang="en-US" sz="1050" dirty="0"/>
                        <a:t>300</a:t>
                      </a:r>
                      <a:endParaRPr lang="en-IN" sz="1050" dirty="0"/>
                    </a:p>
                  </a:txBody>
                  <a:tcPr>
                    <a:solidFill>
                      <a:schemeClr val="bg2"/>
                    </a:solidFill>
                  </a:tcPr>
                </a:tc>
                <a:tc>
                  <a:txBody>
                    <a:bodyPr/>
                    <a:lstStyle/>
                    <a:p>
                      <a:r>
                        <a:rPr lang="en-US" sz="1050" dirty="0"/>
                        <a:t>See slide 5</a:t>
                      </a:r>
                      <a:endParaRPr lang="en-IN" sz="1050" dirty="0"/>
                    </a:p>
                  </a:txBody>
                  <a:tcPr>
                    <a:solidFill>
                      <a:schemeClr val="bg2"/>
                    </a:solidFill>
                  </a:tcPr>
                </a:tc>
                <a:extLst>
                  <a:ext uri="{0D108BD9-81ED-4DB2-BD59-A6C34878D82A}">
                    <a16:rowId xmlns:a16="http://schemas.microsoft.com/office/drawing/2014/main" val="3489879476"/>
                  </a:ext>
                </a:extLst>
              </a:tr>
              <a:tr h="287655">
                <a:tc>
                  <a:txBody>
                    <a:bodyPr/>
                    <a:lstStyle/>
                    <a:p>
                      <a:r>
                        <a:rPr lang="en-US" sz="1050" dirty="0"/>
                        <a:t>31</a:t>
                      </a:r>
                      <a:endParaRPr lang="en-IN" sz="1050" dirty="0"/>
                    </a:p>
                  </a:txBody>
                  <a:tcPr>
                    <a:solidFill>
                      <a:schemeClr val="bg2"/>
                    </a:solidFill>
                  </a:tcPr>
                </a:tc>
                <a:tc>
                  <a:txBody>
                    <a:bodyPr/>
                    <a:lstStyle/>
                    <a:p>
                      <a:r>
                        <a:rPr lang="en-US" sz="1050" dirty="0"/>
                        <a:t>Hands on Lab Guide</a:t>
                      </a:r>
                      <a:endParaRPr lang="en-IN" sz="1050" dirty="0"/>
                    </a:p>
                  </a:txBody>
                  <a:tcPr>
                    <a:solidFill>
                      <a:schemeClr val="bg2"/>
                    </a:solidFill>
                  </a:tcPr>
                </a:tc>
                <a:tc>
                  <a:txBody>
                    <a:bodyPr/>
                    <a:lstStyle/>
                    <a:p>
                      <a:r>
                        <a:rPr lang="en-US" sz="1050" dirty="0"/>
                        <a:t>Windows Virtual Desktop  - </a:t>
                      </a:r>
                      <a:r>
                        <a:rPr lang="en-US" sz="1050" dirty="0" err="1"/>
                        <a:t>PoC</a:t>
                      </a:r>
                      <a:r>
                        <a:rPr lang="en-US" sz="1050" dirty="0"/>
                        <a:t> Lab Guide </a:t>
                      </a:r>
                      <a:endParaRPr lang="en-IN" sz="1050" dirty="0"/>
                    </a:p>
                  </a:txBody>
                  <a:tcPr>
                    <a:solidFill>
                      <a:schemeClr val="bg2"/>
                    </a:solidFill>
                  </a:tcPr>
                </a:tc>
                <a:tc>
                  <a:txBody>
                    <a:bodyPr/>
                    <a:lstStyle/>
                    <a:p>
                      <a:r>
                        <a:rPr lang="en-US" sz="1050" dirty="0"/>
                        <a:t>300</a:t>
                      </a:r>
                      <a:endParaRPr lang="en-IN" sz="1050" dirty="0"/>
                    </a:p>
                  </a:txBody>
                  <a:tcPr>
                    <a:solidFill>
                      <a:schemeClr val="bg2"/>
                    </a:solidFill>
                  </a:tcPr>
                </a:tc>
                <a:tc>
                  <a:txBody>
                    <a:bodyPr/>
                    <a:lstStyle/>
                    <a:p>
                      <a:r>
                        <a:rPr lang="en-IN" sz="1050" dirty="0"/>
                        <a:t>See slide 6</a:t>
                      </a:r>
                    </a:p>
                  </a:txBody>
                  <a:tcPr>
                    <a:solidFill>
                      <a:schemeClr val="bg2"/>
                    </a:solidFill>
                  </a:tcPr>
                </a:tc>
                <a:extLst>
                  <a:ext uri="{0D108BD9-81ED-4DB2-BD59-A6C34878D82A}">
                    <a16:rowId xmlns:a16="http://schemas.microsoft.com/office/drawing/2014/main" val="1053656653"/>
                  </a:ext>
                </a:extLst>
              </a:tr>
            </a:tbl>
          </a:graphicData>
        </a:graphic>
      </p:graphicFrame>
      <p:sp>
        <p:nvSpPr>
          <p:cNvPr id="10" name="TextBox 9">
            <a:extLst>
              <a:ext uri="{FF2B5EF4-FFF2-40B4-BE49-F238E27FC236}">
                <a16:creationId xmlns:a16="http://schemas.microsoft.com/office/drawing/2014/main" id="{028A4735-795D-4A4B-92BF-ABA308DBC42C}"/>
              </a:ext>
            </a:extLst>
          </p:cNvPr>
          <p:cNvSpPr txBox="1"/>
          <p:nvPr/>
        </p:nvSpPr>
        <p:spPr>
          <a:xfrm>
            <a:off x="389307" y="6469453"/>
            <a:ext cx="238564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Last updated: 25 Mar 2020</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C09534-D696-4836-B865-45CE38CB46DA}"/>
              </a:ext>
            </a:extLst>
          </p:cNvPr>
          <p:cNvSpPr txBox="1">
            <a:spLocks/>
          </p:cNvSpPr>
          <p:nvPr/>
        </p:nvSpPr>
        <p:spPr>
          <a:xfrm>
            <a:off x="296594" y="182880"/>
            <a:ext cx="10515600" cy="6285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b="1" i="0" dirty="0">
                <a:effectLst/>
                <a:latin typeface="Segoe UI" panose="020B0502040204020203" pitchFamily="34" charset="0"/>
              </a:rPr>
              <a:t>Wave 1 materials: </a:t>
            </a:r>
            <a:r>
              <a:rPr lang="en-US" sz="2700" dirty="0">
                <a:latin typeface="Segoe UI Semibold" panose="020B0702040204020203" pitchFamily="34" charset="0"/>
                <a:cs typeface="Segoe UI Semibold" panose="020B0702040204020203" pitchFamily="34" charset="0"/>
              </a:rPr>
              <a:t>Online/on-demand Learning resources – cont’d</a:t>
            </a:r>
          </a:p>
        </p:txBody>
      </p:sp>
    </p:spTree>
    <p:extLst>
      <p:ext uri="{BB962C8B-B14F-4D97-AF65-F5344CB8AC3E}">
        <p14:creationId xmlns:p14="http://schemas.microsoft.com/office/powerpoint/2010/main" val="3579714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28A4735-795D-4A4B-92BF-ABA308DBC42C}"/>
              </a:ext>
            </a:extLst>
          </p:cNvPr>
          <p:cNvSpPr txBox="1"/>
          <p:nvPr/>
        </p:nvSpPr>
        <p:spPr>
          <a:xfrm>
            <a:off x="389307" y="6469453"/>
            <a:ext cx="238564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Last updated: 25 Mar 2020</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C09534-D696-4836-B865-45CE38CB46DA}"/>
              </a:ext>
            </a:extLst>
          </p:cNvPr>
          <p:cNvSpPr txBox="1">
            <a:spLocks/>
          </p:cNvSpPr>
          <p:nvPr/>
        </p:nvSpPr>
        <p:spPr>
          <a:xfrm>
            <a:off x="296594" y="182880"/>
            <a:ext cx="10515600" cy="6285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b="1" i="0" dirty="0">
                <a:effectLst/>
                <a:latin typeface="Segoe UI" panose="020B0502040204020203" pitchFamily="34" charset="0"/>
              </a:rPr>
              <a:t>Wave 1 materials: </a:t>
            </a:r>
            <a:r>
              <a:rPr lang="en-US" sz="2700" dirty="0">
                <a:latin typeface="Segoe UI Semibold" panose="020B0702040204020203" pitchFamily="34" charset="0"/>
                <a:cs typeface="Segoe UI Semibold" panose="020B0702040204020203" pitchFamily="34" charset="0"/>
              </a:rPr>
              <a:t>Lab Guide</a:t>
            </a:r>
          </a:p>
        </p:txBody>
      </p:sp>
      <p:sp>
        <p:nvSpPr>
          <p:cNvPr id="8" name="TextBox 7">
            <a:extLst>
              <a:ext uri="{FF2B5EF4-FFF2-40B4-BE49-F238E27FC236}">
                <a16:creationId xmlns:a16="http://schemas.microsoft.com/office/drawing/2014/main" id="{955B22DF-325E-47B0-8279-A5C783A30300}"/>
              </a:ext>
            </a:extLst>
          </p:cNvPr>
          <p:cNvSpPr txBox="1"/>
          <p:nvPr/>
        </p:nvSpPr>
        <p:spPr>
          <a:xfrm>
            <a:off x="296593" y="903905"/>
            <a:ext cx="6697477" cy="830997"/>
          </a:xfrm>
          <a:prstGeom prst="rect">
            <a:avLst/>
          </a:prstGeom>
          <a:noFill/>
        </p:spPr>
        <p:txBody>
          <a:bodyPr wrap="square">
            <a:spAutoFit/>
          </a:bodyPr>
          <a:lstStyle/>
          <a:p>
            <a:r>
              <a:rPr lang="en-US" sz="1800" kern="1400" spc="-50" dirty="0">
                <a:solidFill>
                  <a:srgbClr val="000000"/>
                </a:solidFill>
                <a:effectLst/>
                <a:latin typeface="Segoe UI Semibold" panose="020B0702040204020203" pitchFamily="34" charset="0"/>
                <a:ea typeface="Times New Roman" panose="02020603050405020304" pitchFamily="18" charset="0"/>
                <a:cs typeface="Times New Roman" panose="02020603050405020304" pitchFamily="18" charset="0"/>
              </a:rPr>
              <a:t>Windows Virtual Desktop – Getting started – Hands on Lab guide</a:t>
            </a:r>
            <a:br>
              <a:rPr lang="en-US" sz="1800" kern="1400" spc="-50" dirty="0">
                <a:solidFill>
                  <a:srgbClr val="000000"/>
                </a:solidFill>
                <a:effectLst/>
                <a:latin typeface="Segoe UI Semibold" panose="020B0702040204020203" pitchFamily="34" charset="0"/>
                <a:ea typeface="Times New Roman" panose="02020603050405020304" pitchFamily="18" charset="0"/>
                <a:cs typeface="Times New Roman" panose="02020603050405020304" pitchFamily="18" charset="0"/>
              </a:rPr>
            </a:br>
            <a:br>
              <a:rPr lang="en-US" sz="1800" kern="1400" spc="-50" dirty="0">
                <a:solidFill>
                  <a:srgbClr val="000000"/>
                </a:solidFill>
                <a:effectLst/>
                <a:latin typeface="Segoe UI Semibold" panose="020B0702040204020203" pitchFamily="34" charset="0"/>
                <a:ea typeface="Times New Roman" panose="02020603050405020304" pitchFamily="18" charset="0"/>
                <a:cs typeface="Times New Roman" panose="02020603050405020304" pitchFamily="18" charset="0"/>
              </a:rPr>
            </a:br>
            <a:r>
              <a:rPr lang="en-US" sz="1200" kern="1400" spc="-50" dirty="0">
                <a:solidFill>
                  <a:srgbClr val="000000"/>
                </a:solidFill>
                <a:latin typeface="Segoe UI Semibold" panose="020B0702040204020203" pitchFamily="34" charset="0"/>
                <a:ea typeface="Times New Roman" panose="02020603050405020304" pitchFamily="18" charset="0"/>
                <a:cs typeface="Times New Roman" panose="02020603050405020304" pitchFamily="18" charset="0"/>
              </a:rPr>
              <a:t>Double-click the PDF icon to open the file, or download from </a:t>
            </a:r>
            <a:r>
              <a:rPr lang="en-US" sz="1200" kern="1400" spc="-50" dirty="0">
                <a:solidFill>
                  <a:srgbClr val="000000"/>
                </a:solidFill>
                <a:latin typeface="Segoe UI Semibold" panose="020B0702040204020203" pitchFamily="34" charset="0"/>
                <a:ea typeface="Times New Roman" panose="02020603050405020304" pitchFamily="18" charset="0"/>
                <a:cs typeface="Times New Roman" panose="02020603050405020304" pitchFamily="18" charset="0"/>
                <a:hlinkClick r:id="rId3"/>
              </a:rPr>
              <a:t>here</a:t>
            </a:r>
            <a:r>
              <a:rPr lang="en-US" sz="1200" kern="1400" spc="-50" dirty="0">
                <a:solidFill>
                  <a:srgbClr val="000000"/>
                </a:solidFill>
                <a:latin typeface="Segoe UI Semibold" panose="020B0702040204020203" pitchFamily="34" charset="0"/>
                <a:ea typeface="Times New Roman" panose="02020603050405020304" pitchFamily="18" charset="0"/>
                <a:cs typeface="Times New Roman" panose="02020603050405020304" pitchFamily="18" charset="0"/>
              </a:rPr>
              <a:t> (</a:t>
            </a:r>
            <a:r>
              <a:rPr lang="en-US" sz="1200" kern="1400" spc="-50" dirty="0">
                <a:solidFill>
                  <a:srgbClr val="000000"/>
                </a:solidFill>
                <a:latin typeface="Segoe UI Semibold" panose="020B0702040204020203" pitchFamily="34" charset="0"/>
                <a:ea typeface="Times New Roman" panose="02020603050405020304" pitchFamily="18" charset="0"/>
                <a:cs typeface="Times New Roman" panose="02020603050405020304" pitchFamily="18" charset="0"/>
                <a:hlinkClick r:id="rId3"/>
              </a:rPr>
              <a:t>https://aka.ms/AA85xad</a:t>
            </a:r>
            <a:r>
              <a:rPr lang="en-US" sz="1200" kern="1400" spc="-50" dirty="0">
                <a:solidFill>
                  <a:srgbClr val="000000"/>
                </a:solidFill>
                <a:latin typeface="Segoe UI Semibold" panose="020B0702040204020203" pitchFamily="34" charset="0"/>
                <a:ea typeface="Times New Roman" panose="02020603050405020304" pitchFamily="18" charset="0"/>
                <a:cs typeface="Times New Roman" panose="02020603050405020304" pitchFamily="18" charset="0"/>
              </a:rPr>
              <a:t>)</a:t>
            </a:r>
            <a:endParaRPr lang="en-US" sz="1800" kern="1400" spc="-50" dirty="0">
              <a:solidFill>
                <a:srgbClr val="000000"/>
              </a:solidFill>
              <a:effectLst/>
              <a:latin typeface="Segoe UI Semibold" panose="020B0702040204020203" pitchFamily="34" charset="0"/>
              <a:ea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AFBBE14B-9348-468D-9DC7-D6177D8A5DD9}"/>
              </a:ext>
            </a:extLst>
          </p:cNvPr>
          <p:cNvPicPr>
            <a:picLocks noChangeAspect="1"/>
          </p:cNvPicPr>
          <p:nvPr/>
        </p:nvPicPr>
        <p:blipFill>
          <a:blip r:embed="rId4"/>
          <a:stretch>
            <a:fillRect/>
          </a:stretch>
        </p:blipFill>
        <p:spPr>
          <a:xfrm>
            <a:off x="4228263" y="2071677"/>
            <a:ext cx="1826541" cy="2551785"/>
          </a:xfrm>
          <a:prstGeom prst="rect">
            <a:avLst/>
          </a:prstGeom>
        </p:spPr>
      </p:pic>
      <p:pic>
        <p:nvPicPr>
          <p:cNvPr id="19" name="Picture 18">
            <a:extLst>
              <a:ext uri="{FF2B5EF4-FFF2-40B4-BE49-F238E27FC236}">
                <a16:creationId xmlns:a16="http://schemas.microsoft.com/office/drawing/2014/main" id="{7601C344-1B80-4984-98C7-04207453E949}"/>
              </a:ext>
            </a:extLst>
          </p:cNvPr>
          <p:cNvPicPr>
            <a:picLocks noChangeAspect="1"/>
          </p:cNvPicPr>
          <p:nvPr/>
        </p:nvPicPr>
        <p:blipFill>
          <a:blip r:embed="rId5"/>
          <a:stretch>
            <a:fillRect/>
          </a:stretch>
        </p:blipFill>
        <p:spPr>
          <a:xfrm>
            <a:off x="5123729" y="2858456"/>
            <a:ext cx="1924064" cy="2724170"/>
          </a:xfrm>
          <a:prstGeom prst="rect">
            <a:avLst/>
          </a:prstGeom>
        </p:spPr>
      </p:pic>
      <p:pic>
        <p:nvPicPr>
          <p:cNvPr id="22" name="Picture 21">
            <a:extLst>
              <a:ext uri="{FF2B5EF4-FFF2-40B4-BE49-F238E27FC236}">
                <a16:creationId xmlns:a16="http://schemas.microsoft.com/office/drawing/2014/main" id="{F4B08876-76C1-47AC-B80F-DCF07EBC0E30}"/>
              </a:ext>
            </a:extLst>
          </p:cNvPr>
          <p:cNvPicPr>
            <a:picLocks noChangeAspect="1"/>
          </p:cNvPicPr>
          <p:nvPr/>
        </p:nvPicPr>
        <p:blipFill>
          <a:blip r:embed="rId6"/>
          <a:stretch>
            <a:fillRect/>
          </a:stretch>
        </p:blipFill>
        <p:spPr>
          <a:xfrm>
            <a:off x="6119771" y="3709095"/>
            <a:ext cx="1919302" cy="2714645"/>
          </a:xfrm>
          <a:prstGeom prst="rect">
            <a:avLst/>
          </a:prstGeom>
        </p:spPr>
      </p:pic>
      <p:graphicFrame>
        <p:nvGraphicFramePr>
          <p:cNvPr id="3" name="Object 2">
            <a:extLst>
              <a:ext uri="{FF2B5EF4-FFF2-40B4-BE49-F238E27FC236}">
                <a16:creationId xmlns:a16="http://schemas.microsoft.com/office/drawing/2014/main" id="{C4F701F3-46C5-40B5-8E55-C3E36AC56E0F}"/>
              </a:ext>
            </a:extLst>
          </p:cNvPr>
          <p:cNvGraphicFramePr>
            <a:graphicFrameLocks noChangeAspect="1"/>
          </p:cNvGraphicFramePr>
          <p:nvPr>
            <p:extLst>
              <p:ext uri="{D42A27DB-BD31-4B8C-83A1-F6EECF244321}">
                <p14:modId xmlns:p14="http://schemas.microsoft.com/office/powerpoint/2010/main" val="3359869002"/>
              </p:ext>
            </p:extLst>
          </p:nvPr>
        </p:nvGraphicFramePr>
        <p:xfrm>
          <a:off x="389307" y="2071677"/>
          <a:ext cx="1360715" cy="1162277"/>
        </p:xfrm>
        <a:graphic>
          <a:graphicData uri="http://schemas.openxmlformats.org/presentationml/2006/ole">
            <mc:AlternateContent xmlns:mc="http://schemas.openxmlformats.org/markup-compatibility/2006">
              <mc:Choice xmlns:v="urn:schemas-microsoft-com:vml" Requires="v">
                <p:oleObj spid="_x0000_s7170" name="Acrobat Document" showAsIcon="1" r:id="rId7" imgW="914400" imgH="781200" progId="AcroExch.Document.DC">
                  <p:embed/>
                </p:oleObj>
              </mc:Choice>
              <mc:Fallback>
                <p:oleObj name="Acrobat Document" showAsIcon="1" r:id="rId7" imgW="914400" imgH="781200" progId="AcroExch.Document.DC">
                  <p:embed/>
                  <p:pic>
                    <p:nvPicPr>
                      <p:cNvPr id="3" name="Object 2">
                        <a:extLst>
                          <a:ext uri="{FF2B5EF4-FFF2-40B4-BE49-F238E27FC236}">
                            <a16:creationId xmlns:a16="http://schemas.microsoft.com/office/drawing/2014/main" id="{C4F701F3-46C5-40B5-8E55-C3E36AC56E0F}"/>
                          </a:ext>
                        </a:extLst>
                      </p:cNvPr>
                      <p:cNvPicPr/>
                      <p:nvPr/>
                    </p:nvPicPr>
                    <p:blipFill>
                      <a:blip r:embed="rId8"/>
                      <a:stretch>
                        <a:fillRect/>
                      </a:stretch>
                    </p:blipFill>
                    <p:spPr>
                      <a:xfrm>
                        <a:off x="389307" y="2071677"/>
                        <a:ext cx="1360715" cy="1162277"/>
                      </a:xfrm>
                      <a:prstGeom prst="rect">
                        <a:avLst/>
                      </a:prstGeom>
                    </p:spPr>
                  </p:pic>
                </p:oleObj>
              </mc:Fallback>
            </mc:AlternateContent>
          </a:graphicData>
        </a:graphic>
      </p:graphicFrame>
    </p:spTree>
    <p:extLst>
      <p:ext uri="{BB962C8B-B14F-4D97-AF65-F5344CB8AC3E}">
        <p14:creationId xmlns:p14="http://schemas.microsoft.com/office/powerpoint/2010/main" val="1451351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28A4735-795D-4A4B-92BF-ABA308DBC42C}"/>
              </a:ext>
            </a:extLst>
          </p:cNvPr>
          <p:cNvSpPr txBox="1"/>
          <p:nvPr/>
        </p:nvSpPr>
        <p:spPr>
          <a:xfrm>
            <a:off x="389307" y="6469453"/>
            <a:ext cx="238564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Last updated: 25 Mar 2020</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C09534-D696-4836-B865-45CE38CB46DA}"/>
              </a:ext>
            </a:extLst>
          </p:cNvPr>
          <p:cNvSpPr txBox="1">
            <a:spLocks/>
          </p:cNvSpPr>
          <p:nvPr/>
        </p:nvSpPr>
        <p:spPr>
          <a:xfrm>
            <a:off x="296594" y="182880"/>
            <a:ext cx="10515600" cy="6285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b="1" i="0" dirty="0">
                <a:effectLst/>
                <a:latin typeface="Segoe UI" panose="020B0502040204020203" pitchFamily="34" charset="0"/>
              </a:rPr>
              <a:t>Wave 1 materials: </a:t>
            </a:r>
            <a:r>
              <a:rPr lang="en-US" sz="2700" dirty="0">
                <a:latin typeface="Segoe UI Semibold" panose="020B0702040204020203" pitchFamily="34" charset="0"/>
                <a:cs typeface="Segoe UI Semibold" panose="020B0702040204020203" pitchFamily="34" charset="0"/>
              </a:rPr>
              <a:t>Lab Guide</a:t>
            </a:r>
          </a:p>
        </p:txBody>
      </p:sp>
      <p:sp>
        <p:nvSpPr>
          <p:cNvPr id="8" name="TextBox 7">
            <a:extLst>
              <a:ext uri="{FF2B5EF4-FFF2-40B4-BE49-F238E27FC236}">
                <a16:creationId xmlns:a16="http://schemas.microsoft.com/office/drawing/2014/main" id="{955B22DF-325E-47B0-8279-A5C783A30300}"/>
              </a:ext>
            </a:extLst>
          </p:cNvPr>
          <p:cNvSpPr txBox="1"/>
          <p:nvPr/>
        </p:nvSpPr>
        <p:spPr>
          <a:xfrm>
            <a:off x="296594" y="903905"/>
            <a:ext cx="6096000" cy="861774"/>
          </a:xfrm>
          <a:prstGeom prst="rect">
            <a:avLst/>
          </a:prstGeom>
          <a:noFill/>
        </p:spPr>
        <p:txBody>
          <a:bodyPr wrap="square">
            <a:spAutoFit/>
          </a:bodyPr>
          <a:lstStyle/>
          <a:p>
            <a:r>
              <a:rPr lang="en-US" sz="1800" kern="1400" spc="-50" dirty="0">
                <a:solidFill>
                  <a:srgbClr val="000000"/>
                </a:solidFill>
                <a:effectLst/>
                <a:latin typeface="Segoe UI Semibold" panose="020B0702040204020203" pitchFamily="34" charset="0"/>
                <a:ea typeface="Times New Roman" panose="02020603050405020304" pitchFamily="18" charset="0"/>
                <a:cs typeface="Times New Roman" panose="02020603050405020304" pitchFamily="18" charset="0"/>
              </a:rPr>
              <a:t>Windows Virtual Desktop (WVD) </a:t>
            </a:r>
            <a:r>
              <a:rPr lang="en-US" sz="1800" kern="1400" spc="-50" dirty="0" err="1">
                <a:solidFill>
                  <a:srgbClr val="000000"/>
                </a:solidFill>
                <a:effectLst/>
                <a:latin typeface="Segoe UI Semibold" panose="020B0702040204020203" pitchFamily="34" charset="0"/>
                <a:ea typeface="Times New Roman" panose="02020603050405020304" pitchFamily="18" charset="0"/>
                <a:cs typeface="Times New Roman" panose="02020603050405020304" pitchFamily="18" charset="0"/>
              </a:rPr>
              <a:t>PoC</a:t>
            </a:r>
            <a:r>
              <a:rPr lang="en-US" sz="1800" kern="1400" spc="-50" dirty="0">
                <a:solidFill>
                  <a:srgbClr val="000000"/>
                </a:solidFill>
                <a:effectLst/>
                <a:latin typeface="Segoe UI Semibold" panose="020B0702040204020203" pitchFamily="34" charset="0"/>
                <a:ea typeface="Times New Roman" panose="02020603050405020304" pitchFamily="18" charset="0"/>
                <a:cs typeface="Times New Roman" panose="02020603050405020304" pitchFamily="18" charset="0"/>
              </a:rPr>
              <a:t> Guide</a:t>
            </a:r>
          </a:p>
          <a:p>
            <a:endParaRPr lang="en-US" kern="1400" spc="-50" dirty="0">
              <a:solidFill>
                <a:srgbClr val="000000"/>
              </a:solidFill>
              <a:latin typeface="Segoe UI Semibold" panose="020B0702040204020203" pitchFamily="34" charset="0"/>
              <a:cs typeface="Times New Roman" panose="02020603050405020304" pitchFamily="18" charset="0"/>
            </a:endParaRPr>
          </a:p>
          <a:p>
            <a:r>
              <a:rPr lang="en-US" sz="1200" kern="1400" spc="-50" dirty="0">
                <a:solidFill>
                  <a:srgbClr val="000000"/>
                </a:solidFill>
                <a:latin typeface="Segoe UI Semibold" panose="020B0702040204020203" pitchFamily="34" charset="0"/>
                <a:ea typeface="Times New Roman" panose="02020603050405020304" pitchFamily="18" charset="0"/>
                <a:cs typeface="Times New Roman" panose="02020603050405020304" pitchFamily="18" charset="0"/>
              </a:rPr>
              <a:t>Double-click the PDF icon to open the file, or download from </a:t>
            </a:r>
            <a:r>
              <a:rPr lang="en-US" sz="1200" kern="1400" spc="-50" dirty="0">
                <a:solidFill>
                  <a:srgbClr val="000000"/>
                </a:solidFill>
                <a:latin typeface="Segoe UI Semibold" panose="020B0702040204020203" pitchFamily="34" charset="0"/>
                <a:ea typeface="Times New Roman" panose="02020603050405020304" pitchFamily="18" charset="0"/>
                <a:cs typeface="Times New Roman" panose="02020603050405020304" pitchFamily="18" charset="0"/>
                <a:hlinkClick r:id="rId3"/>
              </a:rPr>
              <a:t>here</a:t>
            </a:r>
            <a:r>
              <a:rPr lang="en-US" sz="1200" kern="1400" spc="-50" dirty="0">
                <a:solidFill>
                  <a:srgbClr val="000000"/>
                </a:solidFill>
                <a:latin typeface="Segoe UI Semibold" panose="020B0702040204020203" pitchFamily="34" charset="0"/>
                <a:ea typeface="Times New Roman" panose="02020603050405020304" pitchFamily="18" charset="0"/>
                <a:cs typeface="Times New Roman" panose="02020603050405020304" pitchFamily="18" charset="0"/>
              </a:rPr>
              <a:t> (</a:t>
            </a:r>
            <a:r>
              <a:rPr lang="en-US" sz="1200" kern="1400" spc="-50" dirty="0">
                <a:solidFill>
                  <a:srgbClr val="000000"/>
                </a:solidFill>
                <a:latin typeface="Segoe UI Semibold" panose="020B0702040204020203" pitchFamily="34" charset="0"/>
                <a:ea typeface="Times New Roman" panose="02020603050405020304" pitchFamily="18" charset="0"/>
                <a:cs typeface="Times New Roman" panose="02020603050405020304" pitchFamily="18" charset="0"/>
                <a:hlinkClick r:id="rId3"/>
              </a:rPr>
              <a:t>https://aka.ms/AA85pkm</a:t>
            </a:r>
            <a:r>
              <a:rPr lang="en-US" sz="1200" kern="1400" spc="-50" dirty="0">
                <a:solidFill>
                  <a:srgbClr val="000000"/>
                </a:solidFill>
                <a:latin typeface="Segoe UI Semibold" panose="020B0702040204020203" pitchFamily="34" charset="0"/>
                <a:ea typeface="Times New Roman" panose="02020603050405020304" pitchFamily="18" charset="0"/>
                <a:cs typeface="Times New Roman" panose="02020603050405020304" pitchFamily="18" charset="0"/>
              </a:rPr>
              <a:t>).</a:t>
            </a:r>
            <a:endParaRPr lang="en-US" dirty="0"/>
          </a:p>
        </p:txBody>
      </p:sp>
      <p:pic>
        <p:nvPicPr>
          <p:cNvPr id="7" name="Picture 6">
            <a:extLst>
              <a:ext uri="{FF2B5EF4-FFF2-40B4-BE49-F238E27FC236}">
                <a16:creationId xmlns:a16="http://schemas.microsoft.com/office/drawing/2014/main" id="{8C771B69-FC7D-4033-A3DF-4F690853D712}"/>
              </a:ext>
            </a:extLst>
          </p:cNvPr>
          <p:cNvPicPr>
            <a:picLocks noChangeAspect="1"/>
          </p:cNvPicPr>
          <p:nvPr/>
        </p:nvPicPr>
        <p:blipFill>
          <a:blip r:embed="rId4"/>
          <a:stretch>
            <a:fillRect/>
          </a:stretch>
        </p:blipFill>
        <p:spPr>
          <a:xfrm>
            <a:off x="4171909" y="2032643"/>
            <a:ext cx="2005027" cy="2590819"/>
          </a:xfrm>
          <a:prstGeom prst="rect">
            <a:avLst/>
          </a:prstGeom>
        </p:spPr>
      </p:pic>
      <p:pic>
        <p:nvPicPr>
          <p:cNvPr id="9" name="Picture 8">
            <a:extLst>
              <a:ext uri="{FF2B5EF4-FFF2-40B4-BE49-F238E27FC236}">
                <a16:creationId xmlns:a16="http://schemas.microsoft.com/office/drawing/2014/main" id="{45F2FC9E-0E83-4023-9E77-60B8683FDC55}"/>
              </a:ext>
            </a:extLst>
          </p:cNvPr>
          <p:cNvPicPr>
            <a:picLocks noChangeAspect="1"/>
          </p:cNvPicPr>
          <p:nvPr/>
        </p:nvPicPr>
        <p:blipFill>
          <a:blip r:embed="rId5"/>
          <a:stretch>
            <a:fillRect/>
          </a:stretch>
        </p:blipFill>
        <p:spPr>
          <a:xfrm>
            <a:off x="5061816" y="2941801"/>
            <a:ext cx="1985977" cy="2557481"/>
          </a:xfrm>
          <a:prstGeom prst="rect">
            <a:avLst/>
          </a:prstGeom>
        </p:spPr>
      </p:pic>
      <p:pic>
        <p:nvPicPr>
          <p:cNvPr id="11" name="Picture 10">
            <a:extLst>
              <a:ext uri="{FF2B5EF4-FFF2-40B4-BE49-F238E27FC236}">
                <a16:creationId xmlns:a16="http://schemas.microsoft.com/office/drawing/2014/main" id="{4F423643-A281-442E-914F-A192A93C8F9B}"/>
              </a:ext>
            </a:extLst>
          </p:cNvPr>
          <p:cNvPicPr>
            <a:picLocks noChangeAspect="1"/>
          </p:cNvPicPr>
          <p:nvPr/>
        </p:nvPicPr>
        <p:blipFill>
          <a:blip r:embed="rId6"/>
          <a:stretch>
            <a:fillRect/>
          </a:stretch>
        </p:blipFill>
        <p:spPr>
          <a:xfrm>
            <a:off x="6115009" y="3699570"/>
            <a:ext cx="1985977" cy="2567006"/>
          </a:xfrm>
          <a:prstGeom prst="rect">
            <a:avLst/>
          </a:prstGeom>
        </p:spPr>
      </p:pic>
      <p:graphicFrame>
        <p:nvGraphicFramePr>
          <p:cNvPr id="13" name="Object 12">
            <a:extLst>
              <a:ext uri="{FF2B5EF4-FFF2-40B4-BE49-F238E27FC236}">
                <a16:creationId xmlns:a16="http://schemas.microsoft.com/office/drawing/2014/main" id="{DB183F4C-BBBF-41CB-A5FC-E8F9C2308007}"/>
              </a:ext>
            </a:extLst>
          </p:cNvPr>
          <p:cNvGraphicFramePr>
            <a:graphicFrameLocks noChangeAspect="1"/>
          </p:cNvGraphicFramePr>
          <p:nvPr>
            <p:extLst>
              <p:ext uri="{D42A27DB-BD31-4B8C-83A1-F6EECF244321}">
                <p14:modId xmlns:p14="http://schemas.microsoft.com/office/powerpoint/2010/main" val="1654588502"/>
              </p:ext>
            </p:extLst>
          </p:nvPr>
        </p:nvGraphicFramePr>
        <p:xfrm>
          <a:off x="389307" y="2051485"/>
          <a:ext cx="1371600" cy="1171575"/>
        </p:xfrm>
        <a:graphic>
          <a:graphicData uri="http://schemas.openxmlformats.org/presentationml/2006/ole">
            <mc:AlternateContent xmlns:mc="http://schemas.openxmlformats.org/markup-compatibility/2006">
              <mc:Choice xmlns:v="urn:schemas-microsoft-com:vml" Requires="v">
                <p:oleObj spid="_x0000_s8194" name="Acrobat Document" showAsIcon="1" r:id="rId7" imgW="914400" imgH="781200" progId="AcroExch.Document.DC">
                  <p:embed/>
                </p:oleObj>
              </mc:Choice>
              <mc:Fallback>
                <p:oleObj name="Acrobat Document" showAsIcon="1" r:id="rId7" imgW="914400" imgH="781200" progId="AcroExch.Document.DC">
                  <p:embed/>
                  <p:pic>
                    <p:nvPicPr>
                      <p:cNvPr id="13" name="Object 12">
                        <a:extLst>
                          <a:ext uri="{FF2B5EF4-FFF2-40B4-BE49-F238E27FC236}">
                            <a16:creationId xmlns:a16="http://schemas.microsoft.com/office/drawing/2014/main" id="{DB183F4C-BBBF-41CB-A5FC-E8F9C2308007}"/>
                          </a:ext>
                        </a:extLst>
                      </p:cNvPr>
                      <p:cNvPicPr/>
                      <p:nvPr/>
                    </p:nvPicPr>
                    <p:blipFill>
                      <a:blip r:embed="rId8"/>
                      <a:stretch>
                        <a:fillRect/>
                      </a:stretch>
                    </p:blipFill>
                    <p:spPr>
                      <a:xfrm>
                        <a:off x="389307" y="2051485"/>
                        <a:ext cx="1371600" cy="1171575"/>
                      </a:xfrm>
                      <a:prstGeom prst="rect">
                        <a:avLst/>
                      </a:prstGeom>
                    </p:spPr>
                  </p:pic>
                </p:oleObj>
              </mc:Fallback>
            </mc:AlternateContent>
          </a:graphicData>
        </a:graphic>
      </p:graphicFrame>
    </p:spTree>
    <p:extLst>
      <p:ext uri="{BB962C8B-B14F-4D97-AF65-F5344CB8AC3E}">
        <p14:creationId xmlns:p14="http://schemas.microsoft.com/office/powerpoint/2010/main" val="1403948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5773EC-AE8B-4726-8E70-9C2709BE311A}"/>
              </a:ext>
            </a:extLst>
          </p:cNvPr>
          <p:cNvSpPr txBox="1">
            <a:spLocks/>
          </p:cNvSpPr>
          <p:nvPr/>
        </p:nvSpPr>
        <p:spPr>
          <a:xfrm>
            <a:off x="296594" y="182880"/>
            <a:ext cx="10515600" cy="6285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b="1" i="0" dirty="0">
                <a:effectLst/>
                <a:latin typeface="Segoe UI" panose="020B0502040204020203" pitchFamily="34" charset="0"/>
              </a:rPr>
              <a:t>Wave 2 materials: </a:t>
            </a:r>
            <a:r>
              <a:rPr lang="en-US" sz="2700" dirty="0">
                <a:latin typeface="Segoe UI Semibold" panose="020B0702040204020203" pitchFamily="34" charset="0"/>
                <a:cs typeface="Segoe UI Semibold" panose="020B0702040204020203" pitchFamily="34" charset="0"/>
              </a:rPr>
              <a:t>On-demand video</a:t>
            </a:r>
          </a:p>
        </p:txBody>
      </p:sp>
      <p:sp>
        <p:nvSpPr>
          <p:cNvPr id="3" name="Content Placeholder 2">
            <a:extLst>
              <a:ext uri="{FF2B5EF4-FFF2-40B4-BE49-F238E27FC236}">
                <a16:creationId xmlns:a16="http://schemas.microsoft.com/office/drawing/2014/main" id="{9BB1A475-C13E-415F-A95B-DCC1AD9E4738}"/>
              </a:ext>
            </a:extLst>
          </p:cNvPr>
          <p:cNvSpPr>
            <a:spLocks noGrp="1"/>
          </p:cNvSpPr>
          <p:nvPr>
            <p:ph idx="1"/>
          </p:nvPr>
        </p:nvSpPr>
        <p:spPr>
          <a:xfrm>
            <a:off x="342900" y="987425"/>
            <a:ext cx="11010900" cy="5054146"/>
          </a:xfrm>
        </p:spPr>
        <p:txBody>
          <a:bodyPr>
            <a:noAutofit/>
          </a:bodyPr>
          <a:lstStyle/>
          <a:p>
            <a:pPr marL="457200" indent="-457200"/>
            <a:r>
              <a:rPr lang="en-US" sz="1400" b="1" dirty="0">
                <a:latin typeface="Segoe UI" panose="020B0502040204020203" pitchFamily="34" charset="0"/>
              </a:rPr>
              <a:t>WVD Architecture: (1.5 hour)</a:t>
            </a:r>
          </a:p>
          <a:p>
            <a:pPr marL="871537" indent="-342900" defTabSz="932742">
              <a:lnSpc>
                <a:spcPct val="80000"/>
              </a:lnSpc>
              <a:spcBef>
                <a:spcPct val="20000"/>
              </a:spcBef>
              <a:buSzPct val="90000"/>
              <a:buFont typeface="Courier New" panose="02070309020205020404" pitchFamily="49" charset="0"/>
              <a:buChar char="o"/>
            </a:pPr>
            <a:r>
              <a:rPr lang="en-US" sz="1400" dirty="0">
                <a:gradFill>
                  <a:gsLst>
                    <a:gs pos="1250">
                      <a:schemeClr val="tx1"/>
                    </a:gs>
                    <a:gs pos="100000">
                      <a:schemeClr val="tx1"/>
                    </a:gs>
                  </a:gsLst>
                  <a:lin ang="5400000" scaled="0"/>
                </a:gradFill>
                <a:latin typeface="Segoe UI" panose="020B0502040204020203" pitchFamily="34" charset="0"/>
              </a:rPr>
              <a:t>Content:</a:t>
            </a:r>
          </a:p>
          <a:p>
            <a:pPr marL="1328737" lvl="1" indent="-342900" defTabSz="932742">
              <a:lnSpc>
                <a:spcPct val="80000"/>
              </a:lnSpc>
              <a:spcBef>
                <a:spcPct val="20000"/>
              </a:spcBef>
              <a:buSzPct val="90000"/>
              <a:buFont typeface="Courier New" panose="02070309020205020404" pitchFamily="49" charset="0"/>
              <a:buChar char="o"/>
            </a:pPr>
            <a:r>
              <a:rPr lang="en-US" sz="1400" dirty="0">
                <a:gradFill>
                  <a:gsLst>
                    <a:gs pos="1250">
                      <a:schemeClr val="tx1"/>
                    </a:gs>
                    <a:gs pos="100000">
                      <a:schemeClr val="tx1"/>
                    </a:gs>
                  </a:gsLst>
                  <a:lin ang="5400000" scaled="0"/>
                </a:gradFill>
                <a:latin typeface="Segoe UI" panose="020B0502040204020203" pitchFamily="34" charset="0"/>
              </a:rPr>
              <a:t>Differences between RDS and WVD </a:t>
            </a:r>
          </a:p>
          <a:p>
            <a:pPr marL="1328737" lvl="1" indent="-342900" defTabSz="932742">
              <a:lnSpc>
                <a:spcPct val="80000"/>
              </a:lnSpc>
              <a:spcBef>
                <a:spcPct val="20000"/>
              </a:spcBef>
              <a:buSzPct val="90000"/>
              <a:buFont typeface="Courier New" panose="02070309020205020404" pitchFamily="49" charset="0"/>
              <a:buChar char="o"/>
            </a:pPr>
            <a:r>
              <a:rPr lang="en-US" sz="1400" dirty="0">
                <a:gradFill>
                  <a:gsLst>
                    <a:gs pos="1250">
                      <a:schemeClr val="tx1"/>
                    </a:gs>
                    <a:gs pos="100000">
                      <a:schemeClr val="tx1"/>
                    </a:gs>
                  </a:gsLst>
                  <a:lin ang="5400000" scaled="0"/>
                </a:gradFill>
                <a:latin typeface="Segoe UI" panose="020B0502040204020203" pitchFamily="34" charset="0"/>
              </a:rPr>
              <a:t>Choices of AD, networking, compute </a:t>
            </a:r>
          </a:p>
          <a:p>
            <a:pPr marL="1328737" lvl="1" indent="-342900" defTabSz="932742">
              <a:lnSpc>
                <a:spcPct val="80000"/>
              </a:lnSpc>
              <a:spcBef>
                <a:spcPct val="20000"/>
              </a:spcBef>
              <a:buSzPct val="90000"/>
              <a:buFont typeface="Courier New" panose="02070309020205020404" pitchFamily="49" charset="0"/>
              <a:buChar char="o"/>
            </a:pPr>
            <a:r>
              <a:rPr lang="en-US" sz="1400" dirty="0">
                <a:gradFill>
                  <a:gsLst>
                    <a:gs pos="1250">
                      <a:schemeClr val="tx1"/>
                    </a:gs>
                    <a:gs pos="100000">
                      <a:schemeClr val="tx1"/>
                    </a:gs>
                  </a:gsLst>
                  <a:lin ang="5400000" scaled="0"/>
                </a:gradFill>
                <a:latin typeface="Segoe UI" panose="020B0502040204020203" pitchFamily="34" charset="0"/>
              </a:rPr>
              <a:t>setup flow </a:t>
            </a:r>
          </a:p>
          <a:p>
            <a:pPr marL="1328737" lvl="1" indent="-342900" defTabSz="932742">
              <a:lnSpc>
                <a:spcPct val="80000"/>
              </a:lnSpc>
              <a:spcBef>
                <a:spcPct val="20000"/>
              </a:spcBef>
              <a:buSzPct val="90000"/>
              <a:buFont typeface="Courier New" panose="02070309020205020404" pitchFamily="49" charset="0"/>
              <a:buChar char="o"/>
            </a:pPr>
            <a:r>
              <a:rPr lang="en-US" sz="1400" dirty="0">
                <a:gradFill>
                  <a:gsLst>
                    <a:gs pos="1250">
                      <a:schemeClr val="tx1"/>
                    </a:gs>
                    <a:gs pos="100000">
                      <a:schemeClr val="tx1"/>
                    </a:gs>
                  </a:gsLst>
                  <a:lin ang="5400000" scaled="0"/>
                </a:gradFill>
                <a:latin typeface="Segoe UI" panose="020B0502040204020203" pitchFamily="34" charset="0"/>
              </a:rPr>
              <a:t>Pre-requisites - Azure subscription, permission, AD VM, AAD Connect (</a:t>
            </a:r>
            <a:r>
              <a:rPr lang="en-US" sz="1400" dirty="0" err="1">
                <a:gradFill>
                  <a:gsLst>
                    <a:gs pos="1250">
                      <a:schemeClr val="tx1"/>
                    </a:gs>
                    <a:gs pos="100000">
                      <a:schemeClr val="tx1"/>
                    </a:gs>
                  </a:gsLst>
                  <a:lin ang="5400000" scaled="0"/>
                </a:gradFill>
                <a:latin typeface="Segoe UI" panose="020B0502040204020203" pitchFamily="34" charset="0"/>
              </a:rPr>
              <a:t>Identiry</a:t>
            </a:r>
            <a:r>
              <a:rPr lang="en-US" sz="1400" dirty="0">
                <a:gradFill>
                  <a:gsLst>
                    <a:gs pos="1250">
                      <a:schemeClr val="tx1"/>
                    </a:gs>
                    <a:gs pos="100000">
                      <a:schemeClr val="tx1"/>
                    </a:gs>
                  </a:gsLst>
                  <a:lin ang="5400000" scaled="0"/>
                </a:gradFill>
                <a:latin typeface="Segoe UI" panose="020B0502040204020203" pitchFamily="34" charset="0"/>
              </a:rPr>
              <a:t>, file share  for profile, Tenant..</a:t>
            </a:r>
            <a:r>
              <a:rPr lang="en-US" sz="1400" dirty="0" err="1">
                <a:gradFill>
                  <a:gsLst>
                    <a:gs pos="1250">
                      <a:schemeClr val="tx1"/>
                    </a:gs>
                    <a:gs pos="100000">
                      <a:schemeClr val="tx1"/>
                    </a:gs>
                  </a:gsLst>
                  <a:lin ang="5400000" scaled="0"/>
                </a:gradFill>
                <a:latin typeface="Segoe UI" panose="020B0502040204020203" pitchFamily="34" charset="0"/>
              </a:rPr>
              <a:t>etc</a:t>
            </a:r>
            <a:r>
              <a:rPr lang="en-US" sz="1400" dirty="0">
                <a:gradFill>
                  <a:gsLst>
                    <a:gs pos="1250">
                      <a:schemeClr val="tx1"/>
                    </a:gs>
                    <a:gs pos="100000">
                      <a:schemeClr val="tx1"/>
                    </a:gs>
                  </a:gsLst>
                  <a:lin ang="5400000" scaled="0"/>
                </a:gradFill>
                <a:latin typeface="Segoe UI" panose="020B0502040204020203" pitchFamily="34" charset="0"/>
              </a:rPr>
              <a:t>) </a:t>
            </a:r>
          </a:p>
          <a:p>
            <a:pPr marL="1328737" lvl="1" indent="-342900" defTabSz="932742">
              <a:lnSpc>
                <a:spcPct val="80000"/>
              </a:lnSpc>
              <a:spcBef>
                <a:spcPct val="20000"/>
              </a:spcBef>
              <a:buSzPct val="90000"/>
              <a:buFont typeface="Courier New" panose="02070309020205020404" pitchFamily="49" charset="0"/>
              <a:buChar char="o"/>
            </a:pPr>
            <a:r>
              <a:rPr lang="en-US" sz="1400" dirty="0">
                <a:gradFill>
                  <a:gsLst>
                    <a:gs pos="1250">
                      <a:schemeClr val="tx1"/>
                    </a:gs>
                    <a:gs pos="100000">
                      <a:schemeClr val="tx1"/>
                    </a:gs>
                  </a:gsLst>
                  <a:lin ang="5400000" scaled="0"/>
                </a:gradFill>
                <a:latin typeface="Segoe UI" panose="020B0502040204020203" pitchFamily="34" charset="0"/>
              </a:rPr>
              <a:t>Connection flow </a:t>
            </a:r>
          </a:p>
          <a:p>
            <a:pPr marL="1328737" lvl="1" indent="-342900" defTabSz="932742">
              <a:lnSpc>
                <a:spcPct val="80000"/>
              </a:lnSpc>
              <a:spcBef>
                <a:spcPct val="20000"/>
              </a:spcBef>
              <a:buSzPct val="90000"/>
              <a:buFont typeface="Courier New" panose="02070309020205020404" pitchFamily="49" charset="0"/>
              <a:buChar char="o"/>
            </a:pPr>
            <a:r>
              <a:rPr lang="en-US" sz="1400" dirty="0">
                <a:gradFill>
                  <a:gsLst>
                    <a:gs pos="1250">
                      <a:schemeClr val="tx1"/>
                    </a:gs>
                    <a:gs pos="100000">
                      <a:schemeClr val="tx1"/>
                    </a:gs>
                  </a:gsLst>
                  <a:lin ang="5400000" scaled="0"/>
                </a:gradFill>
                <a:latin typeface="Segoe UI" panose="020B0502040204020203" pitchFamily="34" charset="0"/>
              </a:rPr>
              <a:t>Live Demo (User </a:t>
            </a:r>
            <a:r>
              <a:rPr lang="en-US" sz="1400" dirty="0" err="1">
                <a:gradFill>
                  <a:gsLst>
                    <a:gs pos="1250">
                      <a:schemeClr val="tx1"/>
                    </a:gs>
                    <a:gs pos="100000">
                      <a:schemeClr val="tx1"/>
                    </a:gs>
                  </a:gsLst>
                  <a:lin ang="5400000" scaled="0"/>
                </a:gradFill>
                <a:latin typeface="Segoe UI" panose="020B0502040204020203" pitchFamily="34" charset="0"/>
              </a:rPr>
              <a:t>experiecne</a:t>
            </a:r>
            <a:r>
              <a:rPr lang="en-US" sz="1400" dirty="0">
                <a:gradFill>
                  <a:gsLst>
                    <a:gs pos="1250">
                      <a:schemeClr val="tx1"/>
                    </a:gs>
                    <a:gs pos="100000">
                      <a:schemeClr val="tx1"/>
                    </a:gs>
                  </a:gsLst>
                  <a:lin ang="5400000" scaled="0"/>
                </a:gradFill>
                <a:latin typeface="Segoe UI" panose="020B0502040204020203" pitchFamily="34" charset="0"/>
              </a:rPr>
              <a:t> , Admin experience ) 15 - 30 mins </a:t>
            </a:r>
          </a:p>
          <a:p>
            <a:pPr marL="871537" indent="-342900" defTabSz="932742">
              <a:lnSpc>
                <a:spcPct val="80000"/>
              </a:lnSpc>
              <a:spcBef>
                <a:spcPct val="20000"/>
              </a:spcBef>
              <a:buSzPct val="90000"/>
              <a:buFont typeface="Courier New" panose="02070309020205020404" pitchFamily="49" charset="0"/>
              <a:buChar char="o"/>
              <a:tabLst>
                <a:tab pos="1257300" algn="l"/>
              </a:tabLst>
            </a:pPr>
            <a:r>
              <a:rPr lang="en-US" sz="1400" dirty="0">
                <a:gradFill>
                  <a:gsLst>
                    <a:gs pos="1250">
                      <a:schemeClr val="tx1"/>
                    </a:gs>
                    <a:gs pos="100000">
                      <a:schemeClr val="tx1"/>
                    </a:gs>
                  </a:gsLst>
                  <a:lin ang="5400000" scaled="0"/>
                </a:gradFill>
                <a:latin typeface="Segoe UI" panose="020B0502040204020203" pitchFamily="34" charset="0"/>
              </a:rPr>
              <a:t>View the video </a:t>
            </a:r>
            <a:r>
              <a:rPr lang="en-US" sz="1400" dirty="0">
                <a:gradFill>
                  <a:gsLst>
                    <a:gs pos="1250">
                      <a:schemeClr val="tx1"/>
                    </a:gs>
                    <a:gs pos="100000">
                      <a:schemeClr val="tx1"/>
                    </a:gs>
                  </a:gsLst>
                  <a:lin ang="5400000" scaled="0"/>
                </a:gradFill>
                <a:latin typeface="Segoe UI" panose="020B0502040204020203" pitchFamily="34" charset="0"/>
                <a:hlinkClick r:id="rId2"/>
              </a:rPr>
              <a:t>here</a:t>
            </a:r>
            <a:r>
              <a:rPr lang="en-US" sz="1400" dirty="0">
                <a:gradFill>
                  <a:gsLst>
                    <a:gs pos="1250">
                      <a:schemeClr val="tx1"/>
                    </a:gs>
                    <a:gs pos="100000">
                      <a:schemeClr val="tx1"/>
                    </a:gs>
                  </a:gsLst>
                  <a:lin ang="5400000" scaled="0"/>
                </a:gradFill>
                <a:latin typeface="Segoe UI" panose="020B0502040204020203" pitchFamily="34" charset="0"/>
              </a:rPr>
              <a:t> (</a:t>
            </a:r>
            <a:r>
              <a:rPr lang="en-US" sz="1400" dirty="0">
                <a:gradFill>
                  <a:gsLst>
                    <a:gs pos="1250">
                      <a:schemeClr val="tx1"/>
                    </a:gs>
                    <a:gs pos="100000">
                      <a:schemeClr val="tx1"/>
                    </a:gs>
                  </a:gsLst>
                  <a:lin ang="5400000" scaled="0"/>
                </a:gradFill>
                <a:latin typeface="Segoe UI" panose="020B0502040204020203" pitchFamily="34" charset="0"/>
                <a:hlinkClick r:id="rId2"/>
              </a:rPr>
              <a:t>https://aka.ms/AA85pja</a:t>
            </a:r>
            <a:r>
              <a:rPr lang="en-US" sz="1400" dirty="0">
                <a:gradFill>
                  <a:gsLst>
                    <a:gs pos="1250">
                      <a:schemeClr val="tx1"/>
                    </a:gs>
                    <a:gs pos="100000">
                      <a:schemeClr val="tx1"/>
                    </a:gs>
                  </a:gsLst>
                  <a:lin ang="5400000" scaled="0"/>
                </a:gradFill>
                <a:latin typeface="Segoe UI" panose="020B0502040204020203" pitchFamily="34" charset="0"/>
              </a:rPr>
              <a:t>)</a:t>
            </a:r>
            <a:br>
              <a:rPr lang="en-US" sz="1400" dirty="0">
                <a:gradFill>
                  <a:gsLst>
                    <a:gs pos="1250">
                      <a:schemeClr val="tx1"/>
                    </a:gs>
                    <a:gs pos="100000">
                      <a:schemeClr val="tx1"/>
                    </a:gs>
                  </a:gsLst>
                  <a:lin ang="5400000" scaled="0"/>
                </a:gradFill>
                <a:latin typeface="Segoe UI" panose="020B0502040204020203" pitchFamily="34" charset="0"/>
              </a:rPr>
            </a:br>
            <a:r>
              <a:rPr lang="en-US" sz="1400" dirty="0">
                <a:gradFill>
                  <a:gsLst>
                    <a:gs pos="1250">
                      <a:schemeClr val="tx1"/>
                    </a:gs>
                    <a:gs pos="100000">
                      <a:schemeClr val="tx1"/>
                    </a:gs>
                  </a:gsLst>
                  <a:lin ang="5400000" scaled="0"/>
                </a:gradFill>
                <a:latin typeface="Segoe UI" panose="020B0502040204020203" pitchFamily="34" charset="0"/>
              </a:rPr>
              <a:t>	</a:t>
            </a:r>
            <a:r>
              <a:rPr lang="en-US" sz="1200" dirty="0">
                <a:gradFill>
                  <a:gsLst>
                    <a:gs pos="1250">
                      <a:schemeClr val="tx1"/>
                    </a:gs>
                    <a:gs pos="100000">
                      <a:schemeClr val="tx1"/>
                    </a:gs>
                  </a:gsLst>
                  <a:lin ang="5400000" scaled="0"/>
                </a:gradFill>
                <a:latin typeface="Segoe UI" panose="020B0502040204020203" pitchFamily="34" charset="0"/>
              </a:rPr>
              <a:t>(Note: the video is hosted by </a:t>
            </a:r>
            <a:r>
              <a:rPr lang="en-US" sz="1200" dirty="0" err="1">
                <a:gradFill>
                  <a:gsLst>
                    <a:gs pos="1250">
                      <a:schemeClr val="tx1"/>
                    </a:gs>
                    <a:gs pos="100000">
                      <a:schemeClr val="tx1"/>
                    </a:gs>
                  </a:gsLst>
                  <a:lin ang="5400000" scaled="0"/>
                </a:gradFill>
                <a:latin typeface="Segoe UI" panose="020B0502040204020203" pitchFamily="34" charset="0"/>
              </a:rPr>
              <a:t>Technofocus</a:t>
            </a:r>
            <a:r>
              <a:rPr lang="en-US" sz="1200" dirty="0">
                <a:gradFill>
                  <a:gsLst>
                    <a:gs pos="1250">
                      <a:schemeClr val="tx1"/>
                    </a:gs>
                    <a:gs pos="100000">
                      <a:schemeClr val="tx1"/>
                    </a:gs>
                  </a:gsLst>
                  <a:lin ang="5400000" scaled="0"/>
                </a:gradFill>
                <a:latin typeface="Segoe UI" panose="020B0502040204020203" pitchFamily="34" charset="0"/>
              </a:rPr>
              <a:t>, who Microsoft contracted to produce the video)</a:t>
            </a:r>
          </a:p>
          <a:p>
            <a:pPr marL="871537" indent="-342900" defTabSz="932742">
              <a:lnSpc>
                <a:spcPct val="80000"/>
              </a:lnSpc>
              <a:spcBef>
                <a:spcPct val="20000"/>
              </a:spcBef>
              <a:buSzPct val="90000"/>
              <a:buFont typeface="Courier New" panose="02070309020205020404" pitchFamily="49" charset="0"/>
              <a:buChar char="o"/>
            </a:pPr>
            <a:endParaRPr lang="en-US" sz="1400" dirty="0">
              <a:gradFill>
                <a:gsLst>
                  <a:gs pos="1250">
                    <a:schemeClr val="tx1"/>
                  </a:gs>
                  <a:gs pos="100000">
                    <a:schemeClr val="tx1"/>
                  </a:gs>
                </a:gsLst>
                <a:lin ang="5400000" scaled="0"/>
              </a:gradFill>
              <a:latin typeface="Segoe UI" panose="020B0502040204020203" pitchFamily="34" charset="0"/>
            </a:endParaRPr>
          </a:p>
          <a:p>
            <a:pPr marL="457200" indent="-457200"/>
            <a:r>
              <a:rPr lang="en-US" sz="1400" b="1" dirty="0">
                <a:latin typeface="Segoe UI" panose="020B0502040204020203" pitchFamily="34" charset="0"/>
              </a:rPr>
              <a:t>WVD Practical deployment &amp; management sharing (1 hour) </a:t>
            </a:r>
          </a:p>
          <a:p>
            <a:pPr marL="871537" indent="-342900" defTabSz="932742">
              <a:lnSpc>
                <a:spcPct val="80000"/>
              </a:lnSpc>
              <a:spcBef>
                <a:spcPct val="20000"/>
              </a:spcBef>
              <a:buSzPct val="90000"/>
              <a:buFont typeface="Courier New" panose="02070309020205020404" pitchFamily="49" charset="0"/>
              <a:buChar char="o"/>
            </a:pPr>
            <a:r>
              <a:rPr lang="en-US" sz="1400" dirty="0">
                <a:gradFill>
                  <a:gsLst>
                    <a:gs pos="1250">
                      <a:schemeClr val="tx1"/>
                    </a:gs>
                    <a:gs pos="100000">
                      <a:schemeClr val="tx1"/>
                    </a:gs>
                  </a:gsLst>
                  <a:lin ang="5400000" scaled="0"/>
                </a:gradFill>
                <a:latin typeface="Segoe UI" panose="020B0502040204020203" pitchFamily="34" charset="0"/>
              </a:rPr>
              <a:t>Content:</a:t>
            </a:r>
          </a:p>
          <a:p>
            <a:pPr marL="1328737" lvl="1" indent="-342900" defTabSz="932742">
              <a:lnSpc>
                <a:spcPct val="80000"/>
              </a:lnSpc>
              <a:spcBef>
                <a:spcPct val="20000"/>
              </a:spcBef>
              <a:buSzPct val="90000"/>
              <a:buFont typeface="Courier New" panose="02070309020205020404" pitchFamily="49" charset="0"/>
              <a:buChar char="o"/>
            </a:pPr>
            <a:r>
              <a:rPr lang="en-US" sz="1400" dirty="0">
                <a:gradFill>
                  <a:gsLst>
                    <a:gs pos="1250">
                      <a:schemeClr val="tx1"/>
                    </a:gs>
                    <a:gs pos="100000">
                      <a:schemeClr val="tx1"/>
                    </a:gs>
                  </a:gsLst>
                  <a:lin ang="5400000" scaled="0"/>
                </a:gradFill>
                <a:latin typeface="Segoe UI" panose="020B0502040204020203" pitchFamily="34" charset="0"/>
              </a:rPr>
              <a:t>WVD Practical deployment &amp; management sharing (1 hour)  </a:t>
            </a:r>
          </a:p>
          <a:p>
            <a:pPr marL="1328737" lvl="1" indent="-342900" defTabSz="932742">
              <a:lnSpc>
                <a:spcPct val="80000"/>
              </a:lnSpc>
              <a:spcBef>
                <a:spcPct val="20000"/>
              </a:spcBef>
              <a:buSzPct val="90000"/>
              <a:buFont typeface="Courier New" panose="02070309020205020404" pitchFamily="49" charset="0"/>
              <a:buChar char="o"/>
            </a:pPr>
            <a:r>
              <a:rPr lang="en-US" sz="1400" dirty="0">
                <a:gradFill>
                  <a:gsLst>
                    <a:gs pos="1250">
                      <a:schemeClr val="tx1"/>
                    </a:gs>
                    <a:gs pos="100000">
                      <a:schemeClr val="tx1"/>
                    </a:gs>
                  </a:gsLst>
                  <a:lin ang="5400000" scaled="0"/>
                </a:gradFill>
                <a:latin typeface="Segoe UI" panose="020B0502040204020203" pitchFamily="34" charset="0"/>
              </a:rPr>
              <a:t>WVD Sizing, Configuration &amp; Estimation </a:t>
            </a:r>
          </a:p>
          <a:p>
            <a:pPr marL="1328737" lvl="1" indent="-342900" defTabSz="932742">
              <a:lnSpc>
                <a:spcPct val="80000"/>
              </a:lnSpc>
              <a:spcBef>
                <a:spcPct val="20000"/>
              </a:spcBef>
              <a:buSzPct val="90000"/>
              <a:buFont typeface="Courier New" panose="02070309020205020404" pitchFamily="49" charset="0"/>
              <a:buChar char="o"/>
            </a:pPr>
            <a:r>
              <a:rPr lang="en-US" sz="1400" dirty="0">
                <a:gradFill>
                  <a:gsLst>
                    <a:gs pos="1250">
                      <a:schemeClr val="tx1"/>
                    </a:gs>
                    <a:gs pos="100000">
                      <a:schemeClr val="tx1"/>
                    </a:gs>
                  </a:gsLst>
                  <a:lin ang="5400000" scaled="0"/>
                </a:gradFill>
                <a:latin typeface="Segoe UI" panose="020B0502040204020203" pitchFamily="34" charset="0"/>
              </a:rPr>
              <a:t>WVD RemoteApp, </a:t>
            </a:r>
            <a:r>
              <a:rPr lang="en-US" sz="1400" dirty="0" err="1">
                <a:gradFill>
                  <a:gsLst>
                    <a:gs pos="1250">
                      <a:schemeClr val="tx1"/>
                    </a:gs>
                    <a:gs pos="100000">
                      <a:schemeClr val="tx1"/>
                    </a:gs>
                  </a:gsLst>
                  <a:lin ang="5400000" scaled="0"/>
                </a:gradFill>
                <a:latin typeface="Segoe UI" panose="020B0502040204020203" pitchFamily="34" charset="0"/>
              </a:rPr>
              <a:t>FSLogix</a:t>
            </a:r>
            <a:r>
              <a:rPr lang="en-US" sz="1400" dirty="0">
                <a:gradFill>
                  <a:gsLst>
                    <a:gs pos="1250">
                      <a:schemeClr val="tx1"/>
                    </a:gs>
                    <a:gs pos="100000">
                      <a:schemeClr val="tx1"/>
                    </a:gs>
                  </a:gsLst>
                  <a:lin ang="5400000" scaled="0"/>
                </a:gradFill>
                <a:latin typeface="Segoe UI" panose="020B0502040204020203" pitchFamily="34" charset="0"/>
              </a:rPr>
              <a:t>, Storage options </a:t>
            </a:r>
          </a:p>
          <a:p>
            <a:pPr marL="1328737" lvl="1" indent="-342900" defTabSz="932742">
              <a:lnSpc>
                <a:spcPct val="80000"/>
              </a:lnSpc>
              <a:spcBef>
                <a:spcPct val="20000"/>
              </a:spcBef>
              <a:buSzPct val="90000"/>
              <a:buFont typeface="Courier New" panose="02070309020205020404" pitchFamily="49" charset="0"/>
              <a:buChar char="o"/>
            </a:pPr>
            <a:r>
              <a:rPr lang="en-US" sz="1400" dirty="0">
                <a:gradFill>
                  <a:gsLst>
                    <a:gs pos="1250">
                      <a:schemeClr val="tx1"/>
                    </a:gs>
                    <a:gs pos="100000">
                      <a:schemeClr val="tx1"/>
                    </a:gs>
                  </a:gsLst>
                  <a:lin ang="5400000" scaled="0"/>
                </a:gradFill>
                <a:latin typeface="Segoe UI" panose="020B0502040204020203" pitchFamily="34" charset="0"/>
              </a:rPr>
              <a:t>WVD Scaling, load balancing, monitoring, Management UI </a:t>
            </a:r>
          </a:p>
          <a:p>
            <a:pPr marL="1328737" lvl="1" indent="-342900" defTabSz="932742">
              <a:lnSpc>
                <a:spcPct val="80000"/>
              </a:lnSpc>
              <a:spcBef>
                <a:spcPct val="20000"/>
              </a:spcBef>
              <a:buSzPct val="90000"/>
              <a:buFont typeface="Courier New" panose="02070309020205020404" pitchFamily="49" charset="0"/>
              <a:buChar char="o"/>
            </a:pPr>
            <a:r>
              <a:rPr lang="en-US" sz="1400" dirty="0">
                <a:gradFill>
                  <a:gsLst>
                    <a:gs pos="1250">
                      <a:schemeClr val="tx1"/>
                    </a:gs>
                    <a:gs pos="100000">
                      <a:schemeClr val="tx1"/>
                    </a:gs>
                  </a:gsLst>
                  <a:lin ang="5400000" scaled="0"/>
                </a:gradFill>
                <a:latin typeface="Segoe UI" panose="020B0502040204020203" pitchFamily="34" charset="0"/>
              </a:rPr>
              <a:t>WVD Image management and WVD Manager </a:t>
            </a:r>
            <a:r>
              <a:rPr lang="en-US" sz="1400" dirty="0" err="1">
                <a:gradFill>
                  <a:gsLst>
                    <a:gs pos="1250">
                      <a:schemeClr val="tx1"/>
                    </a:gs>
                    <a:gs pos="100000">
                      <a:schemeClr val="tx1"/>
                    </a:gs>
                  </a:gsLst>
                  <a:lin ang="5400000" scaled="0"/>
                </a:gradFill>
                <a:latin typeface="Segoe UI" panose="020B0502040204020203" pitchFamily="34" charset="0"/>
              </a:rPr>
              <a:t>Nerdio</a:t>
            </a:r>
            <a:r>
              <a:rPr lang="en-US" sz="1400" dirty="0">
                <a:gradFill>
                  <a:gsLst>
                    <a:gs pos="1250">
                      <a:schemeClr val="tx1"/>
                    </a:gs>
                    <a:gs pos="100000">
                      <a:schemeClr val="tx1"/>
                    </a:gs>
                  </a:gsLst>
                  <a:lin ang="5400000" scaled="0"/>
                </a:gradFill>
                <a:latin typeface="Segoe UI" panose="020B0502040204020203" pitchFamily="34" charset="0"/>
              </a:rPr>
              <a:t>/ </a:t>
            </a:r>
            <a:r>
              <a:rPr lang="en-US" sz="1400" dirty="0" err="1">
                <a:gradFill>
                  <a:gsLst>
                    <a:gs pos="1250">
                      <a:schemeClr val="tx1"/>
                    </a:gs>
                    <a:gs pos="100000">
                      <a:schemeClr val="tx1"/>
                    </a:gs>
                  </a:gsLst>
                  <a:lin ang="5400000" scaled="0"/>
                </a:gradFill>
                <a:latin typeface="Segoe UI" panose="020B0502040204020203" pitchFamily="34" charset="0"/>
              </a:rPr>
              <a:t>Systrack</a:t>
            </a:r>
            <a:r>
              <a:rPr lang="en-US" sz="1400" dirty="0">
                <a:gradFill>
                  <a:gsLst>
                    <a:gs pos="1250">
                      <a:schemeClr val="tx1"/>
                    </a:gs>
                    <a:gs pos="100000">
                      <a:schemeClr val="tx1"/>
                    </a:gs>
                  </a:gsLst>
                  <a:lin ang="5400000" scaled="0"/>
                </a:gradFill>
                <a:latin typeface="Segoe UI" panose="020B0502040204020203" pitchFamily="34" charset="0"/>
              </a:rPr>
              <a:t> Lakeside </a:t>
            </a:r>
          </a:p>
          <a:p>
            <a:pPr marL="871537" indent="-342900" defTabSz="932742">
              <a:lnSpc>
                <a:spcPct val="80000"/>
              </a:lnSpc>
              <a:spcBef>
                <a:spcPct val="20000"/>
              </a:spcBef>
              <a:buSzPct val="90000"/>
              <a:buFont typeface="Courier New" panose="02070309020205020404" pitchFamily="49" charset="0"/>
              <a:buChar char="o"/>
            </a:pPr>
            <a:r>
              <a:rPr lang="en-US" sz="1400" dirty="0">
                <a:gradFill>
                  <a:gsLst>
                    <a:gs pos="1250">
                      <a:schemeClr val="tx1"/>
                    </a:gs>
                    <a:gs pos="100000">
                      <a:schemeClr val="tx1"/>
                    </a:gs>
                  </a:gsLst>
                  <a:lin ang="5400000" scaled="0"/>
                </a:gradFill>
                <a:latin typeface="Segoe UI" panose="020B0502040204020203" pitchFamily="34" charset="0"/>
              </a:rPr>
              <a:t>View the video </a:t>
            </a:r>
            <a:r>
              <a:rPr lang="en-US" sz="1400" dirty="0">
                <a:gradFill>
                  <a:gsLst>
                    <a:gs pos="1250">
                      <a:schemeClr val="tx1"/>
                    </a:gs>
                    <a:gs pos="100000">
                      <a:schemeClr val="tx1"/>
                    </a:gs>
                  </a:gsLst>
                  <a:lin ang="5400000" scaled="0"/>
                </a:gradFill>
                <a:latin typeface="Segoe UI" panose="020B0502040204020203" pitchFamily="34" charset="0"/>
                <a:hlinkClick r:id="rId3"/>
              </a:rPr>
              <a:t>here</a:t>
            </a:r>
            <a:r>
              <a:rPr lang="en-US" sz="1400" dirty="0">
                <a:gradFill>
                  <a:gsLst>
                    <a:gs pos="1250">
                      <a:schemeClr val="tx1"/>
                    </a:gs>
                    <a:gs pos="100000">
                      <a:schemeClr val="tx1"/>
                    </a:gs>
                  </a:gsLst>
                  <a:lin ang="5400000" scaled="0"/>
                </a:gradFill>
                <a:latin typeface="Segoe UI" panose="020B0502040204020203" pitchFamily="34" charset="0"/>
              </a:rPr>
              <a:t> (</a:t>
            </a:r>
            <a:r>
              <a:rPr lang="en-US" sz="1400" dirty="0">
                <a:gradFill>
                  <a:gsLst>
                    <a:gs pos="1250">
                      <a:schemeClr val="tx1"/>
                    </a:gs>
                    <a:gs pos="100000">
                      <a:schemeClr val="tx1"/>
                    </a:gs>
                  </a:gsLst>
                  <a:lin ang="5400000" scaled="0"/>
                </a:gradFill>
                <a:latin typeface="Segoe UI" panose="020B0502040204020203" pitchFamily="34" charset="0"/>
                <a:hlinkClick r:id="rId3"/>
              </a:rPr>
              <a:t>https://aka.ms/AA86hv8</a:t>
            </a:r>
            <a:r>
              <a:rPr lang="en-US" sz="1400" dirty="0">
                <a:gradFill>
                  <a:gsLst>
                    <a:gs pos="1250">
                      <a:schemeClr val="tx1"/>
                    </a:gs>
                    <a:gs pos="100000">
                      <a:schemeClr val="tx1"/>
                    </a:gs>
                  </a:gsLst>
                  <a:lin ang="5400000" scaled="0"/>
                </a:gradFill>
                <a:latin typeface="Segoe UI" panose="020B0502040204020203" pitchFamily="34" charset="0"/>
              </a:rPr>
              <a:t>)</a:t>
            </a:r>
          </a:p>
          <a:p>
            <a:pPr marL="1344613" lvl="1" indent="0" defTabSz="932742">
              <a:lnSpc>
                <a:spcPct val="80000"/>
              </a:lnSpc>
              <a:spcBef>
                <a:spcPct val="20000"/>
              </a:spcBef>
              <a:buSzPct val="90000"/>
              <a:buNone/>
            </a:pPr>
            <a:r>
              <a:rPr lang="en-US" sz="1200" dirty="0">
                <a:gradFill>
                  <a:gsLst>
                    <a:gs pos="1250">
                      <a:schemeClr val="tx1"/>
                    </a:gs>
                    <a:gs pos="100000">
                      <a:schemeClr val="tx1"/>
                    </a:gs>
                  </a:gsLst>
                  <a:lin ang="5400000" scaled="0"/>
                </a:gradFill>
                <a:latin typeface="Segoe UI" panose="020B0502040204020203" pitchFamily="34" charset="0"/>
              </a:rPr>
              <a:t>(Note: the video is hosted by </a:t>
            </a:r>
            <a:r>
              <a:rPr lang="en-US" sz="1200" dirty="0" err="1">
                <a:gradFill>
                  <a:gsLst>
                    <a:gs pos="1250">
                      <a:schemeClr val="tx1"/>
                    </a:gs>
                    <a:gs pos="100000">
                      <a:schemeClr val="tx1"/>
                    </a:gs>
                  </a:gsLst>
                  <a:lin ang="5400000" scaled="0"/>
                </a:gradFill>
                <a:latin typeface="Segoe UI" panose="020B0502040204020203" pitchFamily="34" charset="0"/>
              </a:rPr>
              <a:t>Technofocus</a:t>
            </a:r>
            <a:r>
              <a:rPr lang="en-US" sz="1200" dirty="0">
                <a:gradFill>
                  <a:gsLst>
                    <a:gs pos="1250">
                      <a:schemeClr val="tx1"/>
                    </a:gs>
                    <a:gs pos="100000">
                      <a:schemeClr val="tx1"/>
                    </a:gs>
                  </a:gsLst>
                  <a:lin ang="5400000" scaled="0"/>
                </a:gradFill>
                <a:latin typeface="Segoe UI" panose="020B0502040204020203" pitchFamily="34" charset="0"/>
              </a:rPr>
              <a:t>, who Microsoft contracted to produce the video)</a:t>
            </a:r>
          </a:p>
          <a:p>
            <a:pPr marL="985837" lvl="1" indent="0" defTabSz="932742">
              <a:lnSpc>
                <a:spcPct val="80000"/>
              </a:lnSpc>
              <a:spcBef>
                <a:spcPct val="20000"/>
              </a:spcBef>
              <a:buSzPct val="90000"/>
              <a:buNone/>
            </a:pPr>
            <a:br>
              <a:rPr lang="en-US" sz="1000" dirty="0">
                <a:gradFill>
                  <a:gsLst>
                    <a:gs pos="1250">
                      <a:schemeClr val="tx1"/>
                    </a:gs>
                    <a:gs pos="100000">
                      <a:schemeClr val="tx1"/>
                    </a:gs>
                  </a:gsLst>
                  <a:lin ang="5400000" scaled="0"/>
                </a:gradFill>
                <a:latin typeface="Segoe UI" panose="020B0502040204020203" pitchFamily="34" charset="0"/>
              </a:rPr>
            </a:br>
            <a:endParaRPr lang="en-US" sz="1000" dirty="0">
              <a:gradFill>
                <a:gsLst>
                  <a:gs pos="1250">
                    <a:schemeClr val="tx1"/>
                  </a:gs>
                  <a:gs pos="100000">
                    <a:schemeClr val="tx1"/>
                  </a:gs>
                </a:gsLst>
                <a:lin ang="5400000" scaled="0"/>
              </a:gradFill>
              <a:latin typeface="Segoe UI" panose="020B0502040204020203" pitchFamily="34" charset="0"/>
            </a:endParaRPr>
          </a:p>
        </p:txBody>
      </p:sp>
    </p:spTree>
    <p:extLst>
      <p:ext uri="{BB962C8B-B14F-4D97-AF65-F5344CB8AC3E}">
        <p14:creationId xmlns:p14="http://schemas.microsoft.com/office/powerpoint/2010/main" val="492784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1B1C8E-68E2-4503-9394-77B6ED358E0E}"/>
              </a:ext>
            </a:extLst>
          </p:cNvPr>
          <p:cNvPicPr>
            <a:picLocks noChangeAspect="1"/>
          </p:cNvPicPr>
          <p:nvPr/>
        </p:nvPicPr>
        <p:blipFill>
          <a:blip r:embed="rId2"/>
          <a:stretch>
            <a:fillRect/>
          </a:stretch>
        </p:blipFill>
        <p:spPr>
          <a:xfrm>
            <a:off x="4152637" y="2153648"/>
            <a:ext cx="3048265" cy="1714649"/>
          </a:xfrm>
          <a:prstGeom prst="rect">
            <a:avLst/>
          </a:prstGeom>
        </p:spPr>
      </p:pic>
      <p:sp>
        <p:nvSpPr>
          <p:cNvPr id="10" name="TextBox 9">
            <a:extLst>
              <a:ext uri="{FF2B5EF4-FFF2-40B4-BE49-F238E27FC236}">
                <a16:creationId xmlns:a16="http://schemas.microsoft.com/office/drawing/2014/main" id="{028A4735-795D-4A4B-92BF-ABA308DBC42C}"/>
              </a:ext>
            </a:extLst>
          </p:cNvPr>
          <p:cNvSpPr txBox="1"/>
          <p:nvPr/>
        </p:nvSpPr>
        <p:spPr>
          <a:xfrm>
            <a:off x="389307" y="6469453"/>
            <a:ext cx="238564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Last updated: 13 April 2020</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C09534-D696-4836-B865-45CE38CB46DA}"/>
              </a:ext>
            </a:extLst>
          </p:cNvPr>
          <p:cNvSpPr txBox="1">
            <a:spLocks/>
          </p:cNvSpPr>
          <p:nvPr/>
        </p:nvSpPr>
        <p:spPr>
          <a:xfrm>
            <a:off x="296594" y="182880"/>
            <a:ext cx="10515600" cy="6285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b="1" i="0" dirty="0">
                <a:effectLst/>
                <a:latin typeface="Segoe UI" panose="020B0502040204020203" pitchFamily="34" charset="0"/>
              </a:rPr>
              <a:t>Wave 2 materials:</a:t>
            </a:r>
            <a:endParaRPr lang="en-US" sz="2700" dirty="0">
              <a:latin typeface="Segoe UI Semibold" panose="020B0702040204020203" pitchFamily="34" charset="0"/>
              <a:cs typeface="Segoe UI Semibold" panose="020B0702040204020203" pitchFamily="34" charset="0"/>
            </a:endParaRPr>
          </a:p>
        </p:txBody>
      </p:sp>
      <p:sp>
        <p:nvSpPr>
          <p:cNvPr id="8" name="TextBox 7">
            <a:extLst>
              <a:ext uri="{FF2B5EF4-FFF2-40B4-BE49-F238E27FC236}">
                <a16:creationId xmlns:a16="http://schemas.microsoft.com/office/drawing/2014/main" id="{955B22DF-325E-47B0-8279-A5C783A30300}"/>
              </a:ext>
            </a:extLst>
          </p:cNvPr>
          <p:cNvSpPr txBox="1"/>
          <p:nvPr/>
        </p:nvSpPr>
        <p:spPr>
          <a:xfrm>
            <a:off x="296594" y="903905"/>
            <a:ext cx="6096000" cy="1015663"/>
          </a:xfrm>
          <a:prstGeom prst="rect">
            <a:avLst/>
          </a:prstGeom>
          <a:noFill/>
        </p:spPr>
        <p:txBody>
          <a:bodyPr wrap="square">
            <a:spAutoFit/>
          </a:bodyPr>
          <a:lstStyle/>
          <a:p>
            <a:r>
              <a:rPr lang="en-US" sz="1800" kern="1400" spc="-50" dirty="0">
                <a:solidFill>
                  <a:srgbClr val="000000"/>
                </a:solidFill>
                <a:effectLst/>
                <a:latin typeface="Segoe UI Semibold" panose="020B0702040204020203" pitchFamily="34" charset="0"/>
                <a:ea typeface="Times New Roman" panose="02020603050405020304" pitchFamily="18" charset="0"/>
                <a:cs typeface="Times New Roman" panose="02020603050405020304" pitchFamily="18" charset="0"/>
              </a:rPr>
              <a:t>Windows Virtual Desktop (WVD) FAQ</a:t>
            </a:r>
          </a:p>
          <a:p>
            <a:endParaRPr lang="en-US" kern="1400" spc="-50" dirty="0">
              <a:solidFill>
                <a:srgbClr val="000000"/>
              </a:solidFill>
              <a:latin typeface="Segoe UI Semibold" panose="020B0702040204020203" pitchFamily="34" charset="0"/>
              <a:cs typeface="Times New Roman" panose="02020603050405020304" pitchFamily="18" charset="0"/>
            </a:endParaRPr>
          </a:p>
          <a:p>
            <a:r>
              <a:rPr lang="en-US" sz="1200" kern="1400" spc="-50" dirty="0">
                <a:solidFill>
                  <a:srgbClr val="000000"/>
                </a:solidFill>
                <a:latin typeface="Segoe UI Semibold" panose="020B0702040204020203" pitchFamily="34" charset="0"/>
                <a:ea typeface="Times New Roman" panose="02020603050405020304" pitchFamily="18" charset="0"/>
                <a:cs typeface="Times New Roman" panose="02020603050405020304" pitchFamily="18" charset="0"/>
              </a:rPr>
              <a:t>Download from </a:t>
            </a:r>
            <a:r>
              <a:rPr lang="en-US" sz="1200" kern="1400" spc="-50" dirty="0">
                <a:solidFill>
                  <a:srgbClr val="000000"/>
                </a:solidFill>
                <a:latin typeface="Segoe UI Semibold" panose="020B0702040204020203" pitchFamily="34" charset="0"/>
                <a:ea typeface="Times New Roman" panose="02020603050405020304" pitchFamily="18" charset="0"/>
                <a:cs typeface="Times New Roman" panose="02020603050405020304" pitchFamily="18" charset="0"/>
                <a:hlinkClick r:id="rId3"/>
              </a:rPr>
              <a:t>here</a:t>
            </a:r>
            <a:r>
              <a:rPr lang="en-US" sz="1200" kern="1400" spc="-50" dirty="0">
                <a:solidFill>
                  <a:srgbClr val="000000"/>
                </a:solidFill>
                <a:latin typeface="Segoe UI Semibold" panose="020B0702040204020203" pitchFamily="34" charset="0"/>
                <a:ea typeface="Times New Roman" panose="02020603050405020304" pitchFamily="18" charset="0"/>
                <a:cs typeface="Times New Roman" panose="02020603050405020304" pitchFamily="18" charset="0"/>
              </a:rPr>
              <a:t> (</a:t>
            </a:r>
            <a:r>
              <a:rPr lang="en-US" sz="1200" kern="1400" spc="-50" dirty="0">
                <a:solidFill>
                  <a:srgbClr val="000000"/>
                </a:solidFill>
                <a:latin typeface="Segoe UI Semibold" panose="020B0702040204020203" pitchFamily="34" charset="0"/>
                <a:ea typeface="Times New Roman" panose="02020603050405020304" pitchFamily="18" charset="0"/>
                <a:cs typeface="Times New Roman" panose="02020603050405020304" pitchFamily="18" charset="0"/>
                <a:hlinkClick r:id="rId3"/>
              </a:rPr>
              <a:t>https://aka.ms/AA85xaj</a:t>
            </a:r>
            <a:r>
              <a:rPr lang="en-US" sz="1200" kern="1400" spc="-50" dirty="0">
                <a:solidFill>
                  <a:srgbClr val="000000"/>
                </a:solidFill>
                <a:latin typeface="Segoe UI Semibold" panose="020B0702040204020203" pitchFamily="34" charset="0"/>
                <a:ea typeface="Times New Roman" panose="02020603050405020304" pitchFamily="18" charset="0"/>
                <a:cs typeface="Times New Roman" panose="02020603050405020304" pitchFamily="18" charset="0"/>
              </a:rPr>
              <a:t>).</a:t>
            </a:r>
            <a:br>
              <a:rPr lang="en-US" sz="1200" kern="1400" spc="-50" dirty="0">
                <a:solidFill>
                  <a:srgbClr val="000000"/>
                </a:solidFill>
                <a:latin typeface="Segoe UI Semibold" panose="020B0702040204020203" pitchFamily="34" charset="0"/>
                <a:ea typeface="Times New Roman" panose="02020603050405020304" pitchFamily="18" charset="0"/>
                <a:cs typeface="Times New Roman" panose="02020603050405020304" pitchFamily="18" charset="0"/>
              </a:rPr>
            </a:br>
            <a:r>
              <a:rPr lang="en-US" sz="1200" kern="1400" spc="-50" dirty="0">
                <a:solidFill>
                  <a:srgbClr val="000000"/>
                </a:solidFill>
                <a:latin typeface="Segoe UI Semibold" panose="020B0702040204020203" pitchFamily="34" charset="0"/>
                <a:ea typeface="Times New Roman" panose="02020603050405020304" pitchFamily="18" charset="0"/>
                <a:cs typeface="Times New Roman" panose="02020603050405020304" pitchFamily="18" charset="0"/>
              </a:rPr>
              <a:t>This file will be continuously updated.</a:t>
            </a:r>
            <a:endParaRPr lang="en-US" dirty="0"/>
          </a:p>
        </p:txBody>
      </p:sp>
      <p:pic>
        <p:nvPicPr>
          <p:cNvPr id="5" name="Picture 4">
            <a:extLst>
              <a:ext uri="{FF2B5EF4-FFF2-40B4-BE49-F238E27FC236}">
                <a16:creationId xmlns:a16="http://schemas.microsoft.com/office/drawing/2014/main" id="{2DAB5052-7E76-4C71-86DF-C97671DFCC1D}"/>
              </a:ext>
            </a:extLst>
          </p:cNvPr>
          <p:cNvPicPr>
            <a:picLocks noChangeAspect="1"/>
          </p:cNvPicPr>
          <p:nvPr/>
        </p:nvPicPr>
        <p:blipFill>
          <a:blip r:embed="rId4"/>
          <a:stretch>
            <a:fillRect/>
          </a:stretch>
        </p:blipFill>
        <p:spPr>
          <a:xfrm>
            <a:off x="5208551" y="3107870"/>
            <a:ext cx="3048264" cy="1714649"/>
          </a:xfrm>
          <a:prstGeom prst="rect">
            <a:avLst/>
          </a:prstGeom>
          <a:ln>
            <a:solidFill>
              <a:schemeClr val="tx1">
                <a:lumMod val="50000"/>
                <a:lumOff val="50000"/>
              </a:schemeClr>
            </a:solidFill>
          </a:ln>
        </p:spPr>
      </p:pic>
      <p:pic>
        <p:nvPicPr>
          <p:cNvPr id="6" name="Picture 5">
            <a:extLst>
              <a:ext uri="{FF2B5EF4-FFF2-40B4-BE49-F238E27FC236}">
                <a16:creationId xmlns:a16="http://schemas.microsoft.com/office/drawing/2014/main" id="{0E3965C3-6020-43AB-82A9-C4150FC842D6}"/>
              </a:ext>
            </a:extLst>
          </p:cNvPr>
          <p:cNvPicPr>
            <a:picLocks noChangeAspect="1"/>
          </p:cNvPicPr>
          <p:nvPr/>
        </p:nvPicPr>
        <p:blipFill>
          <a:blip r:embed="rId5"/>
          <a:stretch>
            <a:fillRect/>
          </a:stretch>
        </p:blipFill>
        <p:spPr>
          <a:xfrm>
            <a:off x="6264465" y="4106089"/>
            <a:ext cx="3048264" cy="1714649"/>
          </a:xfrm>
          <a:prstGeom prst="rect">
            <a:avLst/>
          </a:prstGeom>
          <a:ln>
            <a:solidFill>
              <a:schemeClr val="tx1">
                <a:lumMod val="50000"/>
                <a:lumOff val="50000"/>
              </a:schemeClr>
            </a:solidFill>
          </a:ln>
        </p:spPr>
      </p:pic>
    </p:spTree>
    <p:extLst>
      <p:ext uri="{BB962C8B-B14F-4D97-AF65-F5344CB8AC3E}">
        <p14:creationId xmlns:p14="http://schemas.microsoft.com/office/powerpoint/2010/main" val="1874265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5773EC-AE8B-4726-8E70-9C2709BE311A}"/>
              </a:ext>
            </a:extLst>
          </p:cNvPr>
          <p:cNvSpPr txBox="1">
            <a:spLocks/>
          </p:cNvSpPr>
          <p:nvPr/>
        </p:nvSpPr>
        <p:spPr>
          <a:xfrm>
            <a:off x="296594" y="201930"/>
            <a:ext cx="11895406" cy="62857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i="0" dirty="0">
                <a:effectLst/>
                <a:latin typeface="Segoe UI" panose="020B0502040204020203" pitchFamily="34" charset="0"/>
              </a:rPr>
              <a:t>Wave 3 materials: </a:t>
            </a:r>
            <a:r>
              <a:rPr lang="en-US" sz="2900" dirty="0">
                <a:latin typeface="Segoe UI Semibold" panose="020B0702040204020203" pitchFamily="34" charset="0"/>
                <a:cs typeface="Segoe UI Semibold" panose="020B0702040204020203" pitchFamily="34" charset="0"/>
              </a:rPr>
              <a:t>WVD Partner Community Calls: Q&amp;A sessions with experts</a:t>
            </a:r>
          </a:p>
        </p:txBody>
      </p:sp>
      <p:graphicFrame>
        <p:nvGraphicFramePr>
          <p:cNvPr id="2" name="Table 3">
            <a:extLst>
              <a:ext uri="{FF2B5EF4-FFF2-40B4-BE49-F238E27FC236}">
                <a16:creationId xmlns:a16="http://schemas.microsoft.com/office/drawing/2014/main" id="{6409EBBB-17D6-4F31-A979-D700B8FB378B}"/>
              </a:ext>
            </a:extLst>
          </p:cNvPr>
          <p:cNvGraphicFramePr>
            <a:graphicFrameLocks noGrp="1"/>
          </p:cNvGraphicFramePr>
          <p:nvPr>
            <p:extLst>
              <p:ext uri="{D42A27DB-BD31-4B8C-83A1-F6EECF244321}">
                <p14:modId xmlns:p14="http://schemas.microsoft.com/office/powerpoint/2010/main" val="1838116273"/>
              </p:ext>
            </p:extLst>
          </p:nvPr>
        </p:nvGraphicFramePr>
        <p:xfrm>
          <a:off x="400049" y="1469830"/>
          <a:ext cx="8335737" cy="4041535"/>
        </p:xfrm>
        <a:graphic>
          <a:graphicData uri="http://schemas.openxmlformats.org/drawingml/2006/table">
            <a:tbl>
              <a:tblPr firstRow="1" bandRow="1">
                <a:tableStyleId>{5C22544A-7EE6-4342-B048-85BDC9FD1C3A}</a:tableStyleId>
              </a:tblPr>
              <a:tblGrid>
                <a:gridCol w="1262796">
                  <a:extLst>
                    <a:ext uri="{9D8B030D-6E8A-4147-A177-3AD203B41FA5}">
                      <a16:colId xmlns:a16="http://schemas.microsoft.com/office/drawing/2014/main" val="1947466259"/>
                    </a:ext>
                  </a:extLst>
                </a:gridCol>
                <a:gridCol w="2230976">
                  <a:extLst>
                    <a:ext uri="{9D8B030D-6E8A-4147-A177-3AD203B41FA5}">
                      <a16:colId xmlns:a16="http://schemas.microsoft.com/office/drawing/2014/main" val="143438163"/>
                    </a:ext>
                  </a:extLst>
                </a:gridCol>
                <a:gridCol w="2414578">
                  <a:extLst>
                    <a:ext uri="{9D8B030D-6E8A-4147-A177-3AD203B41FA5}">
                      <a16:colId xmlns:a16="http://schemas.microsoft.com/office/drawing/2014/main" val="2340676290"/>
                    </a:ext>
                  </a:extLst>
                </a:gridCol>
                <a:gridCol w="2427387">
                  <a:extLst>
                    <a:ext uri="{9D8B030D-6E8A-4147-A177-3AD203B41FA5}">
                      <a16:colId xmlns:a16="http://schemas.microsoft.com/office/drawing/2014/main" val="1050452063"/>
                    </a:ext>
                  </a:extLst>
                </a:gridCol>
              </a:tblGrid>
              <a:tr h="660079">
                <a:tc>
                  <a:txBody>
                    <a:bodyPr/>
                    <a:lstStyle/>
                    <a:p>
                      <a:pPr algn="l" fontAlgn="b"/>
                      <a:r>
                        <a:rPr lang="en-US" sz="1800" b="1" kern="1200" dirty="0">
                          <a:solidFill>
                            <a:schemeClr val="lt1"/>
                          </a:solidFill>
                          <a:latin typeface="+mn-lt"/>
                          <a:ea typeface="+mn-ea"/>
                          <a:cs typeface="+mn-cs"/>
                        </a:rPr>
                        <a:t>Subject</a:t>
                      </a:r>
                    </a:p>
                  </a:txBody>
                  <a:tcPr anchor="ctr"/>
                </a:tc>
                <a:tc>
                  <a:txBody>
                    <a:bodyPr/>
                    <a:lstStyle/>
                    <a:p>
                      <a:pPr algn="l" fontAlgn="b"/>
                      <a:r>
                        <a:rPr lang="en-US" sz="1800" b="1" kern="1200" dirty="0">
                          <a:solidFill>
                            <a:schemeClr val="lt1"/>
                          </a:solidFill>
                          <a:latin typeface="+mn-lt"/>
                          <a:ea typeface="+mn-ea"/>
                          <a:cs typeface="+mn-cs"/>
                        </a:rPr>
                        <a:t>Start UTC+8</a:t>
                      </a:r>
                    </a:p>
                  </a:txBody>
                  <a:tcPr anchor="ctr"/>
                </a:tc>
                <a:tc>
                  <a:txBody>
                    <a:bodyPr/>
                    <a:lstStyle/>
                    <a:p>
                      <a:pPr algn="l" fontAlgn="b"/>
                      <a:r>
                        <a:rPr lang="en-US" sz="1800" b="1" kern="1200" dirty="0">
                          <a:solidFill>
                            <a:schemeClr val="lt1"/>
                          </a:solidFill>
                          <a:latin typeface="+mn-lt"/>
                          <a:ea typeface="+mn-ea"/>
                          <a:cs typeface="+mn-cs"/>
                        </a:rPr>
                        <a:t>End UTC+8</a:t>
                      </a:r>
                    </a:p>
                  </a:txBody>
                  <a:tcPr anchor="ctr"/>
                </a:tc>
                <a:tc>
                  <a:txBody>
                    <a:bodyPr/>
                    <a:lstStyle/>
                    <a:p>
                      <a:r>
                        <a:rPr lang="en-US" dirty="0"/>
                        <a:t>Teams Meeting Link</a:t>
                      </a:r>
                    </a:p>
                  </a:txBody>
                  <a:tcPr anchor="ctr"/>
                </a:tc>
                <a:extLst>
                  <a:ext uri="{0D108BD9-81ED-4DB2-BD59-A6C34878D82A}">
                    <a16:rowId xmlns:a16="http://schemas.microsoft.com/office/drawing/2014/main" val="242839681"/>
                  </a:ext>
                </a:extLst>
              </a:tr>
              <a:tr h="422682">
                <a:tc>
                  <a:txBody>
                    <a:bodyPr/>
                    <a:lstStyle/>
                    <a:p>
                      <a:pPr algn="l" fontAlgn="b"/>
                      <a:r>
                        <a:rPr lang="en-US" sz="1100" b="0" i="0" u="none" strike="noStrike" dirty="0">
                          <a:solidFill>
                            <a:srgbClr val="000000"/>
                          </a:solidFill>
                          <a:effectLst/>
                          <a:latin typeface="Segoe UI" panose="020B0502040204020203" pitchFamily="34" charset="0"/>
                          <a:cs typeface="Segoe UI" panose="020B0502040204020203" pitchFamily="34" charset="0"/>
                        </a:rPr>
                        <a:t>Session 1 of 8</a:t>
                      </a:r>
                    </a:p>
                  </a:txBody>
                  <a:tcPr anchor="ctr"/>
                </a:tc>
                <a:tc>
                  <a:txBody>
                    <a:bodyPr/>
                    <a:lstStyle/>
                    <a:p>
                      <a:pPr algn="l" fontAlgn="b"/>
                      <a:r>
                        <a:rPr lang="en-US" sz="1100" b="0" i="0" u="none" strike="noStrike" dirty="0">
                          <a:solidFill>
                            <a:srgbClr val="000000"/>
                          </a:solidFill>
                          <a:effectLst/>
                          <a:latin typeface="Segoe UI" panose="020B0502040204020203" pitchFamily="34" charset="0"/>
                          <a:cs typeface="Segoe UI" panose="020B0502040204020203" pitchFamily="34" charset="0"/>
                        </a:rPr>
                        <a:t>Mon 13/4/2020 10:30 AM</a:t>
                      </a:r>
                    </a:p>
                  </a:txBody>
                  <a:tcPr anchor="ctr"/>
                </a:tc>
                <a:tc>
                  <a:txBody>
                    <a:bodyPr/>
                    <a:lstStyle/>
                    <a:p>
                      <a:pPr algn="l" fontAlgn="b"/>
                      <a:r>
                        <a:rPr lang="en-US" sz="1100" b="0" i="0" u="none" strike="noStrike" dirty="0">
                          <a:solidFill>
                            <a:srgbClr val="000000"/>
                          </a:solidFill>
                          <a:effectLst/>
                          <a:latin typeface="Segoe UI" panose="020B0502040204020203" pitchFamily="34" charset="0"/>
                          <a:cs typeface="Segoe UI" panose="020B0502040204020203" pitchFamily="34" charset="0"/>
                        </a:rPr>
                        <a:t>Mon 13/4/2020 12:00 PM</a:t>
                      </a:r>
                    </a:p>
                  </a:txBody>
                  <a:tcPr anchor="ctr"/>
                </a:tc>
                <a:tc>
                  <a:txBody>
                    <a:bodyPr/>
                    <a:lstStyle/>
                    <a:p>
                      <a:r>
                        <a:rPr lang="en-US" sz="1100" b="0" i="0" u="none" strike="noStrike" kern="1200" dirty="0">
                          <a:solidFill>
                            <a:srgbClr val="000000"/>
                          </a:solidFill>
                          <a:effectLst/>
                          <a:latin typeface="Segoe UI" panose="020B0502040204020203" pitchFamily="34" charset="0"/>
                          <a:ea typeface="+mn-ea"/>
                          <a:cs typeface="Segoe UI" panose="020B0502040204020203" pitchFamily="34" charset="0"/>
                          <a:hlinkClick r:id="rId2"/>
                        </a:rPr>
                        <a:t>https://aka.ms/AA80yh9</a:t>
                      </a:r>
                      <a:endParaRPr lang="en-US" sz="110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anchor="ctr"/>
                </a:tc>
                <a:extLst>
                  <a:ext uri="{0D108BD9-81ED-4DB2-BD59-A6C34878D82A}">
                    <a16:rowId xmlns:a16="http://schemas.microsoft.com/office/drawing/2014/main" val="3218670771"/>
                  </a:ext>
                </a:extLst>
              </a:tr>
              <a:tr h="422682">
                <a:tc>
                  <a:txBody>
                    <a:bodyPr/>
                    <a:lstStyle/>
                    <a:p>
                      <a:pPr algn="l" fontAlgn="b"/>
                      <a:r>
                        <a:rPr lang="en-US" sz="1100" b="0" i="0" u="none" strike="noStrike">
                          <a:solidFill>
                            <a:srgbClr val="000000"/>
                          </a:solidFill>
                          <a:effectLst/>
                          <a:latin typeface="Segoe UI" panose="020B0502040204020203" pitchFamily="34" charset="0"/>
                          <a:cs typeface="Segoe UI" panose="020B0502040204020203" pitchFamily="34" charset="0"/>
                        </a:rPr>
                        <a:t>Session 2 of 8</a:t>
                      </a:r>
                    </a:p>
                  </a:txBody>
                  <a:tcPr anchor="ctr"/>
                </a:tc>
                <a:tc>
                  <a:txBody>
                    <a:bodyPr/>
                    <a:lstStyle/>
                    <a:p>
                      <a:pPr algn="l" fontAlgn="b"/>
                      <a:r>
                        <a:rPr lang="en-US" sz="1100" b="0" i="0" u="none" strike="noStrike" dirty="0">
                          <a:solidFill>
                            <a:srgbClr val="000000"/>
                          </a:solidFill>
                          <a:effectLst/>
                          <a:latin typeface="Segoe UI" panose="020B0502040204020203" pitchFamily="34" charset="0"/>
                          <a:cs typeface="Segoe UI" panose="020B0502040204020203" pitchFamily="34" charset="0"/>
                        </a:rPr>
                        <a:t>Wed 15/4/2020 3:00 PM</a:t>
                      </a:r>
                    </a:p>
                  </a:txBody>
                  <a:tcPr anchor="ctr"/>
                </a:tc>
                <a:tc>
                  <a:txBody>
                    <a:bodyPr/>
                    <a:lstStyle/>
                    <a:p>
                      <a:pPr algn="l" fontAlgn="b"/>
                      <a:r>
                        <a:rPr lang="en-US" sz="1100" b="0" i="0" u="none" strike="noStrike" dirty="0">
                          <a:solidFill>
                            <a:srgbClr val="000000"/>
                          </a:solidFill>
                          <a:effectLst/>
                          <a:latin typeface="Segoe UI" panose="020B0502040204020203" pitchFamily="34" charset="0"/>
                          <a:cs typeface="Segoe UI" panose="020B0502040204020203" pitchFamily="34" charset="0"/>
                        </a:rPr>
                        <a:t>Wed 15/4/2020 4:30 PM</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hlinkClick r:id="rId3"/>
                        </a:rPr>
                        <a:t>https://aka.ms/AA80d2h</a:t>
                      </a:r>
                      <a:endPar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txBody>
                  <a:tcPr anchor="ctr"/>
                </a:tc>
                <a:extLst>
                  <a:ext uri="{0D108BD9-81ED-4DB2-BD59-A6C34878D82A}">
                    <a16:rowId xmlns:a16="http://schemas.microsoft.com/office/drawing/2014/main" val="3429005050"/>
                  </a:ext>
                </a:extLst>
              </a:tr>
              <a:tr h="422682">
                <a:tc>
                  <a:txBody>
                    <a:bodyPr/>
                    <a:lstStyle/>
                    <a:p>
                      <a:pPr algn="l" fontAlgn="b"/>
                      <a:r>
                        <a:rPr lang="en-US" sz="1100" b="0" i="0" u="none" strike="noStrike">
                          <a:solidFill>
                            <a:srgbClr val="000000"/>
                          </a:solidFill>
                          <a:effectLst/>
                          <a:latin typeface="Segoe UI" panose="020B0502040204020203" pitchFamily="34" charset="0"/>
                          <a:cs typeface="Segoe UI" panose="020B0502040204020203" pitchFamily="34" charset="0"/>
                        </a:rPr>
                        <a:t>Session 3 of 8</a:t>
                      </a:r>
                    </a:p>
                  </a:txBody>
                  <a:tcPr anchor="ctr"/>
                </a:tc>
                <a:tc>
                  <a:txBody>
                    <a:bodyPr/>
                    <a:lstStyle/>
                    <a:p>
                      <a:pPr algn="l" fontAlgn="b"/>
                      <a:r>
                        <a:rPr lang="en-US" sz="1100" b="0" i="0" u="none" strike="noStrike">
                          <a:solidFill>
                            <a:srgbClr val="000000"/>
                          </a:solidFill>
                          <a:effectLst/>
                          <a:latin typeface="Segoe UI" panose="020B0502040204020203" pitchFamily="34" charset="0"/>
                          <a:cs typeface="Segoe UI" panose="020B0502040204020203" pitchFamily="34" charset="0"/>
                        </a:rPr>
                        <a:t>Mon 20/4/2020 10:00 AM</a:t>
                      </a:r>
                    </a:p>
                  </a:txBody>
                  <a:tcPr anchor="ctr"/>
                </a:tc>
                <a:tc>
                  <a:txBody>
                    <a:bodyPr/>
                    <a:lstStyle/>
                    <a:p>
                      <a:pPr algn="l" fontAlgn="b"/>
                      <a:r>
                        <a:rPr lang="en-US" sz="1100" b="0" i="0" u="none" strike="noStrike" dirty="0">
                          <a:solidFill>
                            <a:srgbClr val="000000"/>
                          </a:solidFill>
                          <a:effectLst/>
                          <a:latin typeface="Segoe UI" panose="020B0502040204020203" pitchFamily="34" charset="0"/>
                          <a:cs typeface="Segoe UI" panose="020B0502040204020203" pitchFamily="34" charset="0"/>
                        </a:rPr>
                        <a:t>Mon 20/4/2020 11:30 AM</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hlinkClick r:id="rId4"/>
                        </a:rPr>
                        <a:t>https://aka.ms/AA80s9d</a:t>
                      </a:r>
                      <a:endPar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txBody>
                  <a:tcPr anchor="ctr"/>
                </a:tc>
                <a:extLst>
                  <a:ext uri="{0D108BD9-81ED-4DB2-BD59-A6C34878D82A}">
                    <a16:rowId xmlns:a16="http://schemas.microsoft.com/office/drawing/2014/main" val="4142025334"/>
                  </a:ext>
                </a:extLst>
              </a:tr>
              <a:tr h="422682">
                <a:tc>
                  <a:txBody>
                    <a:bodyPr/>
                    <a:lstStyle/>
                    <a:p>
                      <a:pPr algn="l" fontAlgn="b"/>
                      <a:r>
                        <a:rPr lang="en-US" sz="1100" b="0" i="0" u="none" strike="noStrike">
                          <a:solidFill>
                            <a:srgbClr val="000000"/>
                          </a:solidFill>
                          <a:effectLst/>
                          <a:latin typeface="Segoe UI" panose="020B0502040204020203" pitchFamily="34" charset="0"/>
                          <a:cs typeface="Segoe UI" panose="020B0502040204020203" pitchFamily="34" charset="0"/>
                        </a:rPr>
                        <a:t>Session 4 of 8</a:t>
                      </a:r>
                    </a:p>
                  </a:txBody>
                  <a:tcPr anchor="ctr"/>
                </a:tc>
                <a:tc>
                  <a:txBody>
                    <a:bodyPr/>
                    <a:lstStyle/>
                    <a:p>
                      <a:pPr algn="l" fontAlgn="b"/>
                      <a:r>
                        <a:rPr lang="en-US" sz="1100" b="0" i="0" u="none" strike="noStrike">
                          <a:solidFill>
                            <a:srgbClr val="000000"/>
                          </a:solidFill>
                          <a:effectLst/>
                          <a:latin typeface="Segoe UI" panose="020B0502040204020203" pitchFamily="34" charset="0"/>
                          <a:cs typeface="Segoe UI" panose="020B0502040204020203" pitchFamily="34" charset="0"/>
                        </a:rPr>
                        <a:t>Wed 22/4/2020 3:00 PM</a:t>
                      </a:r>
                    </a:p>
                  </a:txBody>
                  <a:tcPr anchor="ctr"/>
                </a:tc>
                <a:tc>
                  <a:txBody>
                    <a:bodyPr/>
                    <a:lstStyle/>
                    <a:p>
                      <a:pPr algn="l" fontAlgn="b"/>
                      <a:r>
                        <a:rPr lang="en-US" sz="1100" b="0" i="0" u="none" strike="noStrike" dirty="0">
                          <a:solidFill>
                            <a:srgbClr val="000000"/>
                          </a:solidFill>
                          <a:effectLst/>
                          <a:latin typeface="Segoe UI" panose="020B0502040204020203" pitchFamily="34" charset="0"/>
                          <a:cs typeface="Segoe UI" panose="020B0502040204020203" pitchFamily="34" charset="0"/>
                        </a:rPr>
                        <a:t>Wed 22/4/2020 4:30 PM</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hlinkClick r:id="rId5"/>
                        </a:rPr>
                        <a:t>https://aka.ms/AA80yhr</a:t>
                      </a:r>
                      <a:endPar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txBody>
                  <a:tcPr anchor="ctr"/>
                </a:tc>
                <a:extLst>
                  <a:ext uri="{0D108BD9-81ED-4DB2-BD59-A6C34878D82A}">
                    <a16:rowId xmlns:a16="http://schemas.microsoft.com/office/drawing/2014/main" val="2452584563"/>
                  </a:ext>
                </a:extLst>
              </a:tr>
              <a:tr h="422682">
                <a:tc>
                  <a:txBody>
                    <a:bodyPr/>
                    <a:lstStyle/>
                    <a:p>
                      <a:pPr algn="l" fontAlgn="b"/>
                      <a:r>
                        <a:rPr lang="en-US" sz="1100" b="0" i="0" u="none" strike="noStrike">
                          <a:solidFill>
                            <a:srgbClr val="000000"/>
                          </a:solidFill>
                          <a:effectLst/>
                          <a:latin typeface="Segoe UI" panose="020B0502040204020203" pitchFamily="34" charset="0"/>
                          <a:cs typeface="Segoe UI" panose="020B0502040204020203" pitchFamily="34" charset="0"/>
                        </a:rPr>
                        <a:t>Session 5 of 8</a:t>
                      </a:r>
                    </a:p>
                  </a:txBody>
                  <a:tcPr anchor="ctr"/>
                </a:tc>
                <a:tc>
                  <a:txBody>
                    <a:bodyPr/>
                    <a:lstStyle/>
                    <a:p>
                      <a:pPr algn="l" fontAlgn="b"/>
                      <a:r>
                        <a:rPr lang="en-US" sz="1100" b="0" i="0" u="none" strike="noStrike">
                          <a:solidFill>
                            <a:srgbClr val="000000"/>
                          </a:solidFill>
                          <a:effectLst/>
                          <a:latin typeface="Segoe UI" panose="020B0502040204020203" pitchFamily="34" charset="0"/>
                          <a:cs typeface="Segoe UI" panose="020B0502040204020203" pitchFamily="34" charset="0"/>
                        </a:rPr>
                        <a:t>Mon 27/4/2020 10:00 AM</a:t>
                      </a:r>
                    </a:p>
                  </a:txBody>
                  <a:tcPr anchor="ctr"/>
                </a:tc>
                <a:tc>
                  <a:txBody>
                    <a:bodyPr/>
                    <a:lstStyle/>
                    <a:p>
                      <a:pPr algn="l" fontAlgn="b"/>
                      <a:r>
                        <a:rPr lang="en-US" sz="1100" b="0" i="0" u="none" strike="noStrike" dirty="0">
                          <a:solidFill>
                            <a:srgbClr val="000000"/>
                          </a:solidFill>
                          <a:effectLst/>
                          <a:latin typeface="Segoe UI" panose="020B0502040204020203" pitchFamily="34" charset="0"/>
                          <a:cs typeface="Segoe UI" panose="020B0502040204020203" pitchFamily="34" charset="0"/>
                        </a:rPr>
                        <a:t>Mon 27/4/2020 11:30 AM</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hlinkClick r:id="rId6"/>
                        </a:rPr>
                        <a:t>https://aka.ms/AA80d3g</a:t>
                      </a:r>
                      <a:endPar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txBody>
                  <a:tcPr anchor="ctr"/>
                </a:tc>
                <a:extLst>
                  <a:ext uri="{0D108BD9-81ED-4DB2-BD59-A6C34878D82A}">
                    <a16:rowId xmlns:a16="http://schemas.microsoft.com/office/drawing/2014/main" val="2431448483"/>
                  </a:ext>
                </a:extLst>
              </a:tr>
              <a:tr h="422682">
                <a:tc>
                  <a:txBody>
                    <a:bodyPr/>
                    <a:lstStyle/>
                    <a:p>
                      <a:pPr algn="l" fontAlgn="b"/>
                      <a:r>
                        <a:rPr lang="en-US" sz="1100" b="0" i="0" u="none" strike="noStrike">
                          <a:solidFill>
                            <a:srgbClr val="000000"/>
                          </a:solidFill>
                          <a:effectLst/>
                          <a:latin typeface="Segoe UI" panose="020B0502040204020203" pitchFamily="34" charset="0"/>
                          <a:cs typeface="Segoe UI" panose="020B0502040204020203" pitchFamily="34" charset="0"/>
                        </a:rPr>
                        <a:t>Session 6 of 8</a:t>
                      </a:r>
                    </a:p>
                  </a:txBody>
                  <a:tcPr anchor="ctr"/>
                </a:tc>
                <a:tc>
                  <a:txBody>
                    <a:bodyPr/>
                    <a:lstStyle/>
                    <a:p>
                      <a:pPr algn="l" fontAlgn="b"/>
                      <a:r>
                        <a:rPr lang="en-US" sz="1100" b="0" i="0" u="none" strike="noStrike">
                          <a:solidFill>
                            <a:srgbClr val="000000"/>
                          </a:solidFill>
                          <a:effectLst/>
                          <a:latin typeface="Segoe UI" panose="020B0502040204020203" pitchFamily="34" charset="0"/>
                          <a:cs typeface="Segoe UI" panose="020B0502040204020203" pitchFamily="34" charset="0"/>
                        </a:rPr>
                        <a:t>Wed 29/4/2020 3:00 PM</a:t>
                      </a:r>
                    </a:p>
                  </a:txBody>
                  <a:tcPr anchor="ctr"/>
                </a:tc>
                <a:tc>
                  <a:txBody>
                    <a:bodyPr/>
                    <a:lstStyle/>
                    <a:p>
                      <a:pPr algn="l" fontAlgn="b"/>
                      <a:r>
                        <a:rPr lang="en-US" sz="1100" b="0" i="0" u="none" strike="noStrike" dirty="0">
                          <a:solidFill>
                            <a:srgbClr val="000000"/>
                          </a:solidFill>
                          <a:effectLst/>
                          <a:latin typeface="Segoe UI" panose="020B0502040204020203" pitchFamily="34" charset="0"/>
                          <a:cs typeface="Segoe UI" panose="020B0502040204020203" pitchFamily="34" charset="0"/>
                        </a:rPr>
                        <a:t>Wed 29/4/2020 4:30 PM</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hlinkClick r:id="rId7"/>
                        </a:rPr>
                        <a:t>https://aka.ms/AA80d3s</a:t>
                      </a:r>
                      <a:endPar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txBody>
                  <a:tcPr anchor="ctr"/>
                </a:tc>
                <a:extLst>
                  <a:ext uri="{0D108BD9-81ED-4DB2-BD59-A6C34878D82A}">
                    <a16:rowId xmlns:a16="http://schemas.microsoft.com/office/drawing/2014/main" val="2939109567"/>
                  </a:ext>
                </a:extLst>
              </a:tr>
              <a:tr h="422682">
                <a:tc>
                  <a:txBody>
                    <a:bodyPr/>
                    <a:lstStyle/>
                    <a:p>
                      <a:pPr algn="l" fontAlgn="b"/>
                      <a:r>
                        <a:rPr lang="en-US" sz="1100" b="0" i="0" u="none" strike="noStrike">
                          <a:solidFill>
                            <a:srgbClr val="000000"/>
                          </a:solidFill>
                          <a:effectLst/>
                          <a:latin typeface="Segoe UI" panose="020B0502040204020203" pitchFamily="34" charset="0"/>
                          <a:cs typeface="Segoe UI" panose="020B0502040204020203" pitchFamily="34" charset="0"/>
                        </a:rPr>
                        <a:t>Session 7 of 8</a:t>
                      </a:r>
                    </a:p>
                  </a:txBody>
                  <a:tcPr anchor="ctr"/>
                </a:tc>
                <a:tc>
                  <a:txBody>
                    <a:bodyPr/>
                    <a:lstStyle/>
                    <a:p>
                      <a:pPr algn="l" fontAlgn="b"/>
                      <a:r>
                        <a:rPr lang="en-US" sz="1100" b="0" i="0" u="none" strike="noStrike">
                          <a:solidFill>
                            <a:srgbClr val="000000"/>
                          </a:solidFill>
                          <a:effectLst/>
                          <a:latin typeface="Segoe UI" panose="020B0502040204020203" pitchFamily="34" charset="0"/>
                          <a:cs typeface="Segoe UI" panose="020B0502040204020203" pitchFamily="34" charset="0"/>
                        </a:rPr>
                        <a:t>Mon 4/5/2020 10:00 AM</a:t>
                      </a:r>
                    </a:p>
                  </a:txBody>
                  <a:tcPr anchor="ctr"/>
                </a:tc>
                <a:tc>
                  <a:txBody>
                    <a:bodyPr/>
                    <a:lstStyle/>
                    <a:p>
                      <a:pPr algn="l" fontAlgn="b"/>
                      <a:r>
                        <a:rPr lang="en-US" sz="1100" b="0" i="0" u="none" strike="noStrike" dirty="0">
                          <a:solidFill>
                            <a:srgbClr val="000000"/>
                          </a:solidFill>
                          <a:effectLst/>
                          <a:latin typeface="Segoe UI" panose="020B0502040204020203" pitchFamily="34" charset="0"/>
                          <a:cs typeface="Segoe UI" panose="020B0502040204020203" pitchFamily="34" charset="0"/>
                        </a:rPr>
                        <a:t>Mon 4/5/2020 11:30 AM</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hlinkClick r:id="rId8"/>
                        </a:rPr>
                        <a:t>https://aka.ms/AA80kso</a:t>
                      </a:r>
                      <a:endPar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txBody>
                  <a:tcPr anchor="ctr"/>
                </a:tc>
                <a:extLst>
                  <a:ext uri="{0D108BD9-81ED-4DB2-BD59-A6C34878D82A}">
                    <a16:rowId xmlns:a16="http://schemas.microsoft.com/office/drawing/2014/main" val="3688077257"/>
                  </a:ext>
                </a:extLst>
              </a:tr>
              <a:tr h="422682">
                <a:tc>
                  <a:txBody>
                    <a:bodyPr/>
                    <a:lstStyle/>
                    <a:p>
                      <a:pPr algn="l" fontAlgn="b"/>
                      <a:r>
                        <a:rPr lang="en-US" sz="1100" b="0" i="0" u="none" strike="noStrike">
                          <a:solidFill>
                            <a:srgbClr val="000000"/>
                          </a:solidFill>
                          <a:effectLst/>
                          <a:latin typeface="Segoe UI" panose="020B0502040204020203" pitchFamily="34" charset="0"/>
                          <a:cs typeface="Segoe UI" panose="020B0502040204020203" pitchFamily="34" charset="0"/>
                        </a:rPr>
                        <a:t>Session 8 of 8</a:t>
                      </a:r>
                    </a:p>
                  </a:txBody>
                  <a:tcPr anchor="ctr"/>
                </a:tc>
                <a:tc>
                  <a:txBody>
                    <a:bodyPr/>
                    <a:lstStyle/>
                    <a:p>
                      <a:pPr algn="l" fontAlgn="b"/>
                      <a:r>
                        <a:rPr lang="en-US" sz="1100" b="0" i="0" u="none" strike="noStrike">
                          <a:solidFill>
                            <a:srgbClr val="000000"/>
                          </a:solidFill>
                          <a:effectLst/>
                          <a:latin typeface="Segoe UI" panose="020B0502040204020203" pitchFamily="34" charset="0"/>
                          <a:cs typeface="Segoe UI" panose="020B0502040204020203" pitchFamily="34" charset="0"/>
                        </a:rPr>
                        <a:t>Wed 6/5/2020 3:00 PM</a:t>
                      </a:r>
                    </a:p>
                  </a:txBody>
                  <a:tcPr anchor="ctr"/>
                </a:tc>
                <a:tc>
                  <a:txBody>
                    <a:bodyPr/>
                    <a:lstStyle/>
                    <a:p>
                      <a:pPr algn="l" fontAlgn="b"/>
                      <a:r>
                        <a:rPr lang="en-US" sz="1100" b="0" i="0" u="none" strike="noStrike" dirty="0">
                          <a:solidFill>
                            <a:srgbClr val="000000"/>
                          </a:solidFill>
                          <a:effectLst/>
                          <a:latin typeface="Segoe UI" panose="020B0502040204020203" pitchFamily="34" charset="0"/>
                          <a:cs typeface="Segoe UI" panose="020B0502040204020203" pitchFamily="34" charset="0"/>
                        </a:rPr>
                        <a:t>Wed 6/5/2020 4:30 PM</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hlinkClick r:id="rId9"/>
                        </a:rPr>
                        <a:t>https://aka.ms/AA80d3z</a:t>
                      </a:r>
                      <a:endPar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txBody>
                  <a:tcPr anchor="ctr"/>
                </a:tc>
                <a:extLst>
                  <a:ext uri="{0D108BD9-81ED-4DB2-BD59-A6C34878D82A}">
                    <a16:rowId xmlns:a16="http://schemas.microsoft.com/office/drawing/2014/main" val="2055026513"/>
                  </a:ext>
                </a:extLst>
              </a:tr>
            </a:tbl>
          </a:graphicData>
        </a:graphic>
      </p:graphicFrame>
      <p:sp>
        <p:nvSpPr>
          <p:cNvPr id="3" name="TextBox 2">
            <a:extLst>
              <a:ext uri="{FF2B5EF4-FFF2-40B4-BE49-F238E27FC236}">
                <a16:creationId xmlns:a16="http://schemas.microsoft.com/office/drawing/2014/main" id="{C7C5C1EE-0CE7-4270-B66C-46FC2AF502CB}"/>
              </a:ext>
            </a:extLst>
          </p:cNvPr>
          <p:cNvSpPr txBox="1"/>
          <p:nvPr/>
        </p:nvSpPr>
        <p:spPr>
          <a:xfrm>
            <a:off x="296593" y="903905"/>
            <a:ext cx="8335737" cy="369332"/>
          </a:xfrm>
          <a:prstGeom prst="rect">
            <a:avLst/>
          </a:prstGeom>
          <a:noFill/>
        </p:spPr>
        <p:txBody>
          <a:bodyPr wrap="square">
            <a:spAutoFit/>
          </a:bodyPr>
          <a:lstStyle/>
          <a:p>
            <a:r>
              <a:rPr lang="en-US" sz="1800" kern="1400" spc="-50" dirty="0">
                <a:solidFill>
                  <a:srgbClr val="000000"/>
                </a:solidFill>
                <a:effectLst/>
                <a:latin typeface="Segoe UI Semibold" panose="020B0702040204020203" pitchFamily="34" charset="0"/>
                <a:ea typeface="Times New Roman" panose="02020603050405020304" pitchFamily="18" charset="0"/>
                <a:cs typeface="Times New Roman" panose="02020603050405020304" pitchFamily="18" charset="0"/>
              </a:rPr>
              <a:t>Join one of the community calls to have your questions answered.</a:t>
            </a:r>
            <a:endParaRPr lang="en-US" dirty="0"/>
          </a:p>
        </p:txBody>
      </p:sp>
      <p:sp>
        <p:nvSpPr>
          <p:cNvPr id="7" name="TextBox 6">
            <a:extLst>
              <a:ext uri="{FF2B5EF4-FFF2-40B4-BE49-F238E27FC236}">
                <a16:creationId xmlns:a16="http://schemas.microsoft.com/office/drawing/2014/main" id="{21101961-0F29-41C4-BF08-D1CD2E740DDB}"/>
              </a:ext>
            </a:extLst>
          </p:cNvPr>
          <p:cNvSpPr txBox="1"/>
          <p:nvPr/>
        </p:nvSpPr>
        <p:spPr>
          <a:xfrm>
            <a:off x="342900" y="5954095"/>
            <a:ext cx="8392886" cy="584775"/>
          </a:xfrm>
          <a:prstGeom prst="rect">
            <a:avLst/>
          </a:prstGeom>
          <a:noFill/>
        </p:spPr>
        <p:txBody>
          <a:bodyPr wrap="square">
            <a:spAutoFit/>
          </a:bodyPr>
          <a:lstStyle/>
          <a:p>
            <a:r>
              <a:rPr lang="en-US" sz="1600" b="1" u="sng" dirty="0">
                <a:effectLst/>
                <a:latin typeface="Calibri" panose="020F0502020204030204" pitchFamily="34" charset="0"/>
                <a:ea typeface="Calibri" panose="020F0502020204030204" pitchFamily="34" charset="0"/>
              </a:rPr>
              <a:t>Please note:</a:t>
            </a:r>
            <a:r>
              <a:rPr lang="en-US" sz="1600" b="1" dirty="0">
                <a:effectLst/>
                <a:latin typeface="Calibri" panose="020F0502020204030204" pitchFamily="34" charset="0"/>
                <a:ea typeface="Calibri" panose="020F0502020204030204" pitchFamily="34" charset="0"/>
              </a:rPr>
              <a:t> </a:t>
            </a:r>
            <a:r>
              <a:rPr lang="en-US" sz="1600" dirty="0">
                <a:effectLst/>
                <a:latin typeface="Calibri" panose="020F0502020204030204" pitchFamily="34" charset="0"/>
                <a:ea typeface="Calibri" panose="020F0502020204030204" pitchFamily="34" charset="0"/>
              </a:rPr>
              <a:t>If you choose​ to participate in these sessions, which are using Microsoft Teams, your name, email address, phone number, and/or title may be viewable by other session participants.</a:t>
            </a:r>
            <a:endParaRPr lang="en-US" sz="1600" dirty="0"/>
          </a:p>
        </p:txBody>
      </p:sp>
    </p:spTree>
    <p:extLst>
      <p:ext uri="{BB962C8B-B14F-4D97-AF65-F5344CB8AC3E}">
        <p14:creationId xmlns:p14="http://schemas.microsoft.com/office/powerpoint/2010/main" val="17098136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Tun1r_DSFqcS_0ZNqF97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dPHeYQrmQ7ePLQikb9sZb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71083E08-DC26-4C69-B95F-E6DE531BB553}" vid="{0995B531-B0EF-4F51-BB6D-A0E83584022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A2F3CB1E885B4A8487E590F55AD95A" ma:contentTypeVersion="19" ma:contentTypeDescription="Create a new document." ma:contentTypeScope="" ma:versionID="1186d26355088c71b9cf3e576e4058f9">
  <xsd:schema xmlns:xsd="http://www.w3.org/2001/XMLSchema" xmlns:xs="http://www.w3.org/2001/XMLSchema" xmlns:p="http://schemas.microsoft.com/office/2006/metadata/properties" xmlns:ns1="http://schemas.microsoft.com/sharepoint/v3" xmlns:ns3="203fa9ec-30dd-484f-97c2-023884bd202a" xmlns:ns4="a1b4d982-de64-4529-a0da-e3a507020cad" targetNamespace="http://schemas.microsoft.com/office/2006/metadata/properties" ma:root="true" ma:fieldsID="6d8649b650deabc5c5fe48d921a13396" ns1:_="" ns3:_="" ns4:_="">
    <xsd:import namespace="http://schemas.microsoft.com/sharepoint/v3"/>
    <xsd:import namespace="203fa9ec-30dd-484f-97c2-023884bd202a"/>
    <xsd:import namespace="a1b4d982-de64-4529-a0da-e3a507020cad"/>
    <xsd:element name="properties">
      <xsd:complexType>
        <xsd:sequence>
          <xsd:element name="documentManagement">
            <xsd:complexType>
              <xsd:all>
                <xsd:element ref="ns3:SharedWithUsers" minOccurs="0"/>
                <xsd:element ref="ns3:SharingHintHash" minOccurs="0"/>
                <xsd:element ref="ns3:SharedWithDetails" minOccurs="0"/>
                <xsd:element ref="ns1:_ip_UnifiedCompliancePolicyProperties" minOccurs="0"/>
                <xsd:element ref="ns1:_ip_UnifiedCompliancePolicyUIAction" minOccurs="0"/>
                <xsd:element ref="ns3:LastSharedByUser" minOccurs="0"/>
                <xsd:element ref="ns3:LastSharedByTime" minOccurs="0"/>
                <xsd:element ref="ns4:MediaServiceMetadata" minOccurs="0"/>
                <xsd:element ref="ns4:MediaServiceFastMetadata" minOccurs="0"/>
                <xsd:element ref="ns4:MediaServiceDateTaken" minOccurs="0"/>
                <xsd:element ref="ns4:_STS_x0020_Hashtags" minOccurs="0"/>
                <xsd:element ref="ns3:_STS_x0020_AppliedHashtags" minOccurs="0"/>
                <xsd:element ref="ns4:MediaServiceAutoTags" minOccurs="0"/>
                <xsd:element ref="ns4:MediaServiceOCR" minOccurs="0"/>
                <xsd:element ref="ns4:MediaServiceAutoKeyPoints" minOccurs="0"/>
                <xsd:element ref="ns4:MediaServiceKeyPoints" minOccurs="0"/>
                <xsd:element ref="ns4:MediaServiceLocation"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3fa9ec-30dd-484f-97c2-023884bd202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element name="_STS_x0020_AppliedHashtags" ma:index="19" nillable="true" ma:displayName="Applied Hashtags" ma:description="" ma:internalName="_STS_x0020_AppliedHashtags" ma:readOnly="tru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1b4d982-de64-4529-a0da-e3a507020cad"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_STS_x0020_Hashtags" ma:index="18" nillable="true" ma:displayName="Hashtags" ma:description="" ma:list="{6847beec-939f-4307-ae20-b00b1dc3ca51}"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AutoTags" ma:index="20" nillable="true" ma:displayName="MediaServiceAutoTags" ma:internalName="MediaServiceAutoTags" ma:readOnly="true">
      <xsd:simpleType>
        <xsd:restriction base="dms:Text"/>
      </xsd:simpleType>
    </xsd:element>
    <xsd:element name="MediaServiceOCR" ma:index="21" nillable="true" ma:displayName="MediaServiceOCR"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ServiceLocation" ma:index="24" nillable="true" ma:displayName="Location" ma:internalName="MediaServiceLocation" ma:readOnly="true">
      <xsd:simpleType>
        <xsd:restriction base="dms:Text"/>
      </xsd:simpleType>
    </xsd:element>
    <xsd:element name="MediaServiceGenerationTime" ma:index="25" nillable="true" ma:displayName="MediaServiceGenerationTime" ma:hidden="true" ma:internalName="MediaServiceGenerationTime" ma:readOnly="true">
      <xsd:simpleType>
        <xsd:restriction base="dms:Text"/>
      </xsd:simpleType>
    </xsd:element>
    <xsd:element name="MediaServiceEventHashCode" ma:index="2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a1b4d982-de64-4529-a0da-e3a507020cad" xsi:nil="true"/>
    <_STS_x0020_Hashtags xmlns="a1b4d982-de64-4529-a0da-e3a507020cad"/>
  </documentManagement>
</p:properties>
</file>

<file path=customXml/itemProps1.xml><?xml version="1.0" encoding="utf-8"?>
<ds:datastoreItem xmlns:ds="http://schemas.openxmlformats.org/officeDocument/2006/customXml" ds:itemID="{3447A25C-A47F-4201-BED4-1A1A688E4A0B}">
  <ds:schemaRefs>
    <ds:schemaRef ds:uri="http://schemas.microsoft.com/sharepoint/v3/contenttype/forms"/>
  </ds:schemaRefs>
</ds:datastoreItem>
</file>

<file path=customXml/itemProps2.xml><?xml version="1.0" encoding="utf-8"?>
<ds:datastoreItem xmlns:ds="http://schemas.openxmlformats.org/officeDocument/2006/customXml" ds:itemID="{4C6EFDA7-23B3-4EE6-A251-E43D8420C6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3fa9ec-30dd-484f-97c2-023884bd202a"/>
    <ds:schemaRef ds:uri="a1b4d982-de64-4529-a0da-e3a507020c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75A3F34-1710-456A-A30B-8F2F833F4668}">
  <ds:schemaRefs>
    <ds:schemaRef ds:uri="http://www.w3.org/XML/1998/namespace"/>
    <ds:schemaRef ds:uri="http://purl.org/dc/elements/1.1/"/>
    <ds:schemaRef ds:uri="203fa9ec-30dd-484f-97c2-023884bd202a"/>
    <ds:schemaRef ds:uri="http://schemas.microsoft.com/sharepoint/v3"/>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a1b4d982-de64-4529-a0da-e3a507020cad"/>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Milestone and history timeline </Template>
  <TotalTime>0</TotalTime>
  <Words>1156</Words>
  <Application>Microsoft Office PowerPoint</Application>
  <PresentationFormat>Widescreen</PresentationFormat>
  <Paragraphs>255</Paragraphs>
  <Slides>9</Slides>
  <Notes>1</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2</vt:i4>
      </vt:variant>
      <vt:variant>
        <vt:lpstr>Slide Titles</vt:lpstr>
      </vt:variant>
      <vt:variant>
        <vt:i4>9</vt:i4>
      </vt:variant>
    </vt:vector>
  </HeadingPairs>
  <TitlesOfParts>
    <vt:vector size="22" baseType="lpstr">
      <vt:lpstr>Arial</vt:lpstr>
      <vt:lpstr>Calibri</vt:lpstr>
      <vt:lpstr>Calibri Light</vt:lpstr>
      <vt:lpstr>Consolas</vt:lpstr>
      <vt:lpstr>Courier New</vt:lpstr>
      <vt:lpstr>Segoe UI</vt:lpstr>
      <vt:lpstr>Segoe UI Semibold</vt:lpstr>
      <vt:lpstr>Times New Roman</vt:lpstr>
      <vt:lpstr>Wingdings</vt:lpstr>
      <vt:lpstr>1_Office Theme</vt:lpstr>
      <vt:lpstr>White Template</vt:lpstr>
      <vt:lpstr>think-cell Slide</vt:lpstr>
      <vt:lpstr>Acrobat Document</vt:lpstr>
      <vt:lpstr>Windows Virtual Desktop Remote Worker Partner Learning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Virtual Desktop Remote Worker Partner Learning Resources</dc:title>
  <dc:creator/>
  <cp:lastModifiedBy/>
  <cp:revision>3</cp:revision>
  <dcterms:created xsi:type="dcterms:W3CDTF">2020-03-25T17:39:14Z</dcterms:created>
  <dcterms:modified xsi:type="dcterms:W3CDTF">2020-04-17T13:13:27Z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0x01010079A2F3CB1E885B4A8487E590F55AD95A</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iachau@microsoft.com</vt:lpwstr>
  </property>
  <property fmtid="{D5CDD505-2E9C-101B-9397-08002B2CF9AE}" pid="6" name="MSIP_Label_f42aa342-8706-4288-bd11-ebb85995028c_SetDate">
    <vt:lpwstr>2020-03-26T04:40:30.4247358Z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9d724284-9e39-486a-843b-0fe295ecf071</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